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4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082"/>
    <a:srgbClr val="11FF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ka-GE" dirty="0"/>
              <a:t>6-27 აპრილის ინსპექტირების შედეგები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დააკმაყოფილა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ნებადართული ინფრასტრუქტურული პროექტები</c:v>
                </c:pt>
                <c:pt idx="1">
                  <c:v>ნებადართული სხვა საქმიანობები</c:v>
                </c:pt>
                <c:pt idx="2">
                  <c:v>საქმიანობის აღდგენის ნებართვის მიზნით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91</c:v>
                </c:pt>
                <c:pt idx="1">
                  <c:v>59</c:v>
                </c:pt>
                <c:pt idx="2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D7-407C-89EF-449E9925D1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ვერ დააკმაყოფილა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ნებადართული ინფრასტრუქტურული პროექტები</c:v>
                </c:pt>
                <c:pt idx="1">
                  <c:v>ნებადართული სხვა საქმიანობები</c:v>
                </c:pt>
                <c:pt idx="2">
                  <c:v>საქმიანობის აღდგენის ნებართვის მიზნით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27</c:v>
                </c:pt>
                <c:pt idx="2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D7-407C-89EF-449E9925D12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არ მუშაობდა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ნებადართული ინფრასტრუქტურული პროექტები</c:v>
                </c:pt>
                <c:pt idx="1">
                  <c:v>ნებადართული სხვა საქმიანობები</c:v>
                </c:pt>
                <c:pt idx="2">
                  <c:v>საქმიანობის აღდგენის ნებართვის მიზნით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D7-407C-89EF-449E9925D12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42720120"/>
        <c:axId val="242720448"/>
      </c:barChart>
      <c:catAx>
        <c:axId val="242720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720448"/>
        <c:crosses val="autoZero"/>
        <c:auto val="1"/>
        <c:lblAlgn val="ctr"/>
        <c:lblOffset val="100"/>
        <c:noMultiLvlLbl val="0"/>
      </c:catAx>
      <c:valAx>
        <c:axId val="242720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720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07308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rgbClr val="11FFFF"/>
                </a:solidFill>
                <a:latin typeface="+mn-lt"/>
                <a:ea typeface="+mn-ea"/>
                <a:cs typeface="+mn-cs"/>
              </a:defRPr>
            </a:pPr>
            <a:r>
              <a:rPr lang="ka-GE" sz="2800" b="1">
                <a:solidFill>
                  <a:srgbClr val="11FFFF"/>
                </a:solidFill>
              </a:rPr>
              <a:t>1-7 მაისის ინსპექტირების შედეგები</a:t>
            </a:r>
          </a:p>
        </c:rich>
      </c:tx>
      <c:layout/>
      <c:overlay val="0"/>
      <c:spPr>
        <a:solidFill>
          <a:srgbClr val="073082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rgbClr val="11FFFF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1-7 მაისის ინსპექტირების შედეგები</c:v>
                </c:pt>
              </c:strCache>
            </c:strRef>
          </c:tx>
          <c:dPt>
            <c:idx val="0"/>
            <c:bubble3D val="0"/>
            <c:spPr>
              <a:solidFill>
                <a:srgbClr val="0099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0CF-47A6-B192-C2C38946FA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0CF-47A6-B192-C2C38946FAC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0CF-47A6-B192-C2C38946FA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დააკმაყოფილა</c:v>
                </c:pt>
                <c:pt idx="1">
                  <c:v>ვერ დააკმაყოფილა</c:v>
                </c:pt>
                <c:pt idx="2">
                  <c:v>არ იყო მზად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2401</c:v>
                </c:pt>
                <c:pt idx="1">
                  <c:v>1854</c:v>
                </c:pt>
                <c:pt idx="2">
                  <c:v>3084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0CF-47A6-B192-C2C38946FAC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1AB4CE-B65B-4B5A-9A35-4B684ED8604A}" type="doc">
      <dgm:prSet loTypeId="urn:microsoft.com/office/officeart/2011/layout/Tab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62A550A-96C8-4432-93C0-70A30BE29A21}">
      <dgm:prSet phldrT="[Text]"/>
      <dgm:spPr>
        <a:solidFill>
          <a:srgbClr val="073082"/>
        </a:solidFill>
        <a:ln>
          <a:solidFill>
            <a:srgbClr val="11FFFF"/>
          </a:solidFill>
        </a:ln>
      </dgm:spPr>
      <dgm:t>
        <a:bodyPr/>
        <a:lstStyle/>
        <a:p>
          <a:r>
            <a:rPr lang="ka-GE" b="1" dirty="0" smtClean="0">
              <a:latin typeface="+mn-lt"/>
            </a:rPr>
            <a:t>24 მარტი</a:t>
          </a:r>
          <a:endParaRPr lang="en-US" b="1" dirty="0">
            <a:latin typeface="+mn-lt"/>
          </a:endParaRPr>
        </a:p>
      </dgm:t>
    </dgm:pt>
    <dgm:pt modelId="{414F9FE9-59FF-44B3-BB92-B59DCC22B31E}" type="parTrans" cxnId="{016A9D4D-BF8B-45EB-9A92-057680B54A6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7353A99-3B94-49F8-9EEF-9CDA8E09F81C}" type="sibTrans" cxnId="{016A9D4D-BF8B-45EB-9A92-057680B54A6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53C2B6B-760C-4613-9F88-6F0587FDF9C3}">
      <dgm:prSet phldrT="[Text]"/>
      <dgm:spPr>
        <a:solidFill>
          <a:srgbClr val="11FFFF"/>
        </a:solidFill>
      </dgm:spPr>
      <dgm:t>
        <a:bodyPr/>
        <a:lstStyle/>
        <a:p>
          <a:r>
            <a:rPr lang="ka-GE" b="1" dirty="0" smtClean="0">
              <a:solidFill>
                <a:srgbClr val="073082"/>
              </a:solidFill>
              <a:latin typeface="+mn-lt"/>
            </a:rPr>
            <a:t># 01-120/ო ბრძანება - </a:t>
          </a:r>
          <a:r>
            <a:rPr lang="ka-GE" b="1" dirty="0" smtClean="0">
              <a:solidFill>
                <a:srgbClr val="073082"/>
              </a:solidFill>
              <a:latin typeface="+mn-lt"/>
            </a:rPr>
            <a:t>შემუშავდა 7 </a:t>
          </a:r>
          <a:r>
            <a:rPr lang="ka-GE" b="1" dirty="0" smtClean="0">
              <a:solidFill>
                <a:srgbClr val="073082"/>
              </a:solidFill>
              <a:latin typeface="+mn-lt"/>
            </a:rPr>
            <a:t>რეკომენდაცია </a:t>
          </a:r>
          <a:endParaRPr lang="en-US" b="1" dirty="0">
            <a:solidFill>
              <a:srgbClr val="073082"/>
            </a:solidFill>
            <a:latin typeface="+mn-lt"/>
          </a:endParaRPr>
        </a:p>
      </dgm:t>
    </dgm:pt>
    <dgm:pt modelId="{63F637B7-8C0F-40D6-9F13-293C4418010D}" type="parTrans" cxnId="{C34CBB4B-7712-4245-AA01-C2C40BEA3F4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39D2F75-98A7-4ED4-BF5C-A48878A53A2B}" type="sibTrans" cxnId="{C34CBB4B-7712-4245-AA01-C2C40BEA3F4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7ACBB72-1840-4E96-8A21-7C6B11DADC43}">
      <dgm:prSet phldrT="[Text]"/>
      <dgm:spPr>
        <a:solidFill>
          <a:srgbClr val="073082"/>
        </a:solidFill>
        <a:ln>
          <a:solidFill>
            <a:srgbClr val="11FFFF"/>
          </a:solidFill>
        </a:ln>
      </dgm:spPr>
      <dgm:t>
        <a:bodyPr/>
        <a:lstStyle/>
        <a:p>
          <a:r>
            <a:rPr lang="ka-GE" b="1" dirty="0" smtClean="0">
              <a:latin typeface="+mn-lt"/>
            </a:rPr>
            <a:t>30 მარტი</a:t>
          </a:r>
          <a:endParaRPr lang="en-US" b="1" dirty="0">
            <a:latin typeface="+mn-lt"/>
          </a:endParaRPr>
        </a:p>
      </dgm:t>
    </dgm:pt>
    <dgm:pt modelId="{579DFE89-757D-4B2B-BA7F-317AC1B09E12}" type="parTrans" cxnId="{043E238D-DEF5-4CB5-B5B0-EA9DC8AAE19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3FD143E-3A32-4743-875A-E10B2E85D5B3}" type="sibTrans" cxnId="{043E238D-DEF5-4CB5-B5B0-EA9DC8AAE19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851F59A-76B0-4E47-92E7-39F1F170DC5A}">
      <dgm:prSet phldrT="[Text]"/>
      <dgm:spPr>
        <a:solidFill>
          <a:srgbClr val="11FFFF"/>
        </a:solidFill>
      </dgm:spPr>
      <dgm:t>
        <a:bodyPr/>
        <a:lstStyle/>
        <a:p>
          <a:r>
            <a:rPr lang="ka-GE" b="1" dirty="0" smtClean="0">
              <a:solidFill>
                <a:srgbClr val="073082"/>
              </a:solidFill>
              <a:latin typeface="+mn-lt"/>
            </a:rPr>
            <a:t> შემუშავდა დამატებით </a:t>
          </a:r>
          <a:r>
            <a:rPr lang="ka-GE" b="1" dirty="0" smtClean="0">
              <a:solidFill>
                <a:srgbClr val="073082"/>
              </a:solidFill>
              <a:latin typeface="+mn-lt"/>
            </a:rPr>
            <a:t>3 ახალი რეკომენდაცია</a:t>
          </a:r>
          <a:endParaRPr lang="en-US" b="1" dirty="0">
            <a:solidFill>
              <a:srgbClr val="073082"/>
            </a:solidFill>
            <a:latin typeface="+mn-lt"/>
          </a:endParaRPr>
        </a:p>
      </dgm:t>
    </dgm:pt>
    <dgm:pt modelId="{65F9AFEE-D453-4186-A934-145FA3D14DBC}" type="parTrans" cxnId="{3F961644-8AF9-416C-A214-DAAB4B74075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EAB8A33-92B4-4B19-876B-447B32DBB8D2}" type="sibTrans" cxnId="{3F961644-8AF9-416C-A214-DAAB4B74075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2DCD572-4858-493C-9367-8B9FA3F9AB72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ka-GE" sz="1200" b="1" i="0" dirty="0" smtClean="0">
              <a:latin typeface="+mn-lt"/>
            </a:rPr>
            <a:t>8. დამამუშავებელი </a:t>
          </a:r>
          <a:r>
            <a:rPr lang="ka-GE" sz="1200" b="1" i="0" dirty="0" smtClean="0">
              <a:latin typeface="+mn-lt"/>
            </a:rPr>
            <a:t>მრეწველობა</a:t>
          </a:r>
          <a:endParaRPr lang="en-US" sz="1200" b="1" dirty="0">
            <a:latin typeface="+mn-lt"/>
          </a:endParaRPr>
        </a:p>
      </dgm:t>
    </dgm:pt>
    <dgm:pt modelId="{C9F5686F-CBB6-4BD0-A22B-38C807B3A816}" type="parTrans" cxnId="{A66F0F00-537F-4752-A69E-39B6E941050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6E161C6-0F1D-46C6-93C9-202703789EFF}" type="sibTrans" cxnId="{A66F0F00-537F-4752-A69E-39B6E941050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4798BBE-24CE-4D62-95A6-FF29335A4264}">
      <dgm:prSet phldrT="[Text]"/>
      <dgm:spPr>
        <a:solidFill>
          <a:srgbClr val="073082"/>
        </a:solidFill>
        <a:ln>
          <a:solidFill>
            <a:srgbClr val="11FFFF"/>
          </a:solidFill>
        </a:ln>
      </dgm:spPr>
      <dgm:t>
        <a:bodyPr/>
        <a:lstStyle/>
        <a:p>
          <a:r>
            <a:rPr lang="ka-GE" b="1" dirty="0" smtClean="0">
              <a:latin typeface="+mn-lt"/>
            </a:rPr>
            <a:t>4 აპრილი</a:t>
          </a:r>
          <a:endParaRPr lang="en-US" b="1" dirty="0">
            <a:latin typeface="+mn-lt"/>
          </a:endParaRPr>
        </a:p>
      </dgm:t>
    </dgm:pt>
    <dgm:pt modelId="{870D51CE-738F-4FAB-B246-E9C587E93A39}" type="parTrans" cxnId="{6ABC25BF-B289-44E9-A3A8-09BD6E7B886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87D8D8C-EF70-4336-994A-89445D3D3CE2}" type="sibTrans" cxnId="{6ABC25BF-B289-44E9-A3A8-09BD6E7B886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C80EF44-7619-421A-BAAB-8E63C9AE8854}">
      <dgm:prSet phldrT="[Text]"/>
      <dgm:spPr>
        <a:solidFill>
          <a:srgbClr val="11FFFF"/>
        </a:solidFill>
      </dgm:spPr>
      <dgm:t>
        <a:bodyPr/>
        <a:lstStyle/>
        <a:p>
          <a:r>
            <a:rPr lang="ka-GE" b="1" dirty="0" smtClean="0">
              <a:solidFill>
                <a:srgbClr val="073082"/>
              </a:solidFill>
              <a:latin typeface="+mn-lt"/>
            </a:rPr>
            <a:t># 01-149/ო ბრძანება - </a:t>
          </a:r>
          <a:r>
            <a:rPr lang="ka-GE" b="1" dirty="0" smtClean="0">
              <a:solidFill>
                <a:srgbClr val="073082"/>
              </a:solidFill>
              <a:latin typeface="+mn-lt"/>
            </a:rPr>
            <a:t>შემუშავდა 5 ახალი </a:t>
          </a:r>
          <a:r>
            <a:rPr lang="ka-GE" b="1" dirty="0" smtClean="0">
              <a:solidFill>
                <a:srgbClr val="073082"/>
              </a:solidFill>
              <a:latin typeface="+mn-lt"/>
            </a:rPr>
            <a:t>რეკომენდაცია</a:t>
          </a:r>
          <a:endParaRPr lang="en-US" b="1" dirty="0">
            <a:solidFill>
              <a:srgbClr val="073082"/>
            </a:solidFill>
            <a:latin typeface="+mn-lt"/>
          </a:endParaRPr>
        </a:p>
      </dgm:t>
    </dgm:pt>
    <dgm:pt modelId="{15FF9D48-1CB5-4ECC-80BA-E4BA202E8CDC}" type="parTrans" cxnId="{F28A790A-1838-4D8B-8085-11BB96D2FA6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DE16331-3725-40A2-AAE3-06A3BF4313A0}" type="sibTrans" cxnId="{F28A790A-1838-4D8B-8085-11BB96D2FA6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66EF17B-8921-46B6-A64F-9B63362467AB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ka-GE" sz="1200" b="1" i="0" dirty="0" smtClean="0">
              <a:latin typeface="+mn-lt"/>
            </a:rPr>
            <a:t>11. დასაქმებულთა ტრანსპორტირებასთან დაკავშირები                                                                                                  </a:t>
          </a:r>
          <a:r>
            <a:rPr lang="ka-GE" sz="1200" b="1" i="0" dirty="0" smtClean="0">
              <a:latin typeface="+mn-lt"/>
            </a:rPr>
            <a:t>1</a:t>
          </a:r>
          <a:r>
            <a:rPr lang="en-US" sz="1200" b="1" i="0" dirty="0" smtClean="0">
              <a:latin typeface="+mn-lt"/>
            </a:rPr>
            <a:t>4</a:t>
          </a:r>
          <a:r>
            <a:rPr lang="ka-GE" sz="1200" b="1" i="0" dirty="0" smtClean="0">
              <a:latin typeface="+mn-lt"/>
            </a:rPr>
            <a:t>. </a:t>
          </a:r>
          <a:r>
            <a:rPr lang="ka-GE" sz="1200" b="1" i="0" dirty="0" smtClean="0">
              <a:latin typeface="+mn-lt"/>
            </a:rPr>
            <a:t>მომსახურების/საოფისე სექტორი</a:t>
          </a:r>
          <a:endParaRPr lang="en-US" sz="1200" b="1" dirty="0">
            <a:latin typeface="+mn-lt"/>
          </a:endParaRPr>
        </a:p>
      </dgm:t>
    </dgm:pt>
    <dgm:pt modelId="{C40F1F55-A21E-481D-91B4-B464A9ADB202}" type="parTrans" cxnId="{A27CF4B4-E926-4C90-817A-775F77373F1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271D067-B52D-4CF8-9D84-42785BDD0DF1}" type="sibTrans" cxnId="{A27CF4B4-E926-4C90-817A-775F77373F1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4443EF0-2E27-4D7E-B269-B193D5030AD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i="0" dirty="0" smtClean="0">
              <a:latin typeface="+mn-lt"/>
            </a:rPr>
            <a:t>4</a:t>
          </a:r>
          <a:r>
            <a:rPr lang="ka-GE" sz="1400" b="1" i="0" dirty="0" smtClean="0">
              <a:latin typeface="+mn-lt"/>
            </a:rPr>
            <a:t>.  </a:t>
          </a:r>
          <a:r>
            <a:rPr lang="ka-GE" sz="1400" b="1" i="0" dirty="0" smtClean="0">
              <a:latin typeface="+mn-lt"/>
            </a:rPr>
            <a:t>სამთომოპოვებით მრეწველობა;</a:t>
          </a:r>
          <a:endParaRPr lang="en-US" sz="1400" b="1" dirty="0">
            <a:latin typeface="+mn-lt"/>
          </a:endParaRPr>
        </a:p>
      </dgm:t>
    </dgm:pt>
    <dgm:pt modelId="{6A837FE0-6896-475F-A1B0-DD7D746BD592}" type="parTrans" cxnId="{2CF511E6-12E6-4540-B23C-A90CBC6D58E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254ABBA-E75D-474F-B734-D31DBCF56FCB}" type="sibTrans" cxnId="{2CF511E6-12E6-4540-B23C-A90CBC6D58E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E6F3FAB-F2E3-4BA5-B719-18605677E1FD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ka-GE" sz="1200" b="1" i="0" dirty="0" smtClean="0">
              <a:latin typeface="+mn-lt"/>
            </a:rPr>
            <a:t>1</a:t>
          </a:r>
          <a:r>
            <a:rPr lang="en-US" sz="1200" b="1" i="0" dirty="0" smtClean="0">
              <a:latin typeface="+mn-lt"/>
            </a:rPr>
            <a:t>2</a:t>
          </a:r>
          <a:r>
            <a:rPr lang="ka-GE" sz="1200" b="1" i="0" dirty="0" smtClean="0">
              <a:latin typeface="+mn-lt"/>
            </a:rPr>
            <a:t>. </a:t>
          </a:r>
          <a:r>
            <a:rPr lang="ka-GE" sz="1200" b="1" i="0" dirty="0" smtClean="0">
              <a:latin typeface="+mn-lt"/>
            </a:rPr>
            <a:t>სოფლის მეურნეობის                                                                                                                                                           </a:t>
          </a:r>
          <a:r>
            <a:rPr lang="ka-GE" sz="1200" b="1" i="0" dirty="0" smtClean="0">
              <a:latin typeface="+mn-lt"/>
            </a:rPr>
            <a:t>1</a:t>
          </a:r>
          <a:r>
            <a:rPr lang="en-US" sz="1200" b="1" i="0" dirty="0" smtClean="0">
              <a:latin typeface="+mn-lt"/>
            </a:rPr>
            <a:t>5</a:t>
          </a:r>
          <a:r>
            <a:rPr lang="ka-GE" sz="1200" b="1" i="0" dirty="0" smtClean="0">
              <a:latin typeface="+mn-lt"/>
            </a:rPr>
            <a:t>. </a:t>
          </a:r>
          <a:r>
            <a:rPr lang="ka-GE" sz="1200" b="1" i="0" dirty="0" smtClean="0">
              <a:latin typeface="+mn-lt"/>
            </a:rPr>
            <a:t>წარმოების</a:t>
          </a:r>
          <a:endParaRPr lang="en-US" sz="1200" b="1" dirty="0">
            <a:latin typeface="+mn-lt"/>
          </a:endParaRPr>
        </a:p>
      </dgm:t>
    </dgm:pt>
    <dgm:pt modelId="{B6422EDF-C8B3-4494-9CEB-02714E11D711}" type="parTrans" cxnId="{AA481AA5-AB5F-4508-9E79-2943A791477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38E19DC-A7B2-4355-9C16-15B2C3FF10B6}" type="sibTrans" cxnId="{AA481AA5-AB5F-4508-9E79-2943A791477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7E7A85C-B507-4B2A-9AF8-9CCBE8741093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ka-GE" sz="1400" b="1" i="0" dirty="0" smtClean="0">
              <a:latin typeface="+mn-lt"/>
            </a:rPr>
            <a:t>1. ზოგადი </a:t>
          </a:r>
          <a:r>
            <a:rPr lang="ka-GE" sz="1400" b="1" i="0" dirty="0" smtClean="0">
              <a:latin typeface="+mn-lt"/>
            </a:rPr>
            <a:t>რეკომენდაციები                                                                                                                                                            </a:t>
          </a:r>
          <a:r>
            <a:rPr lang="en-US" sz="1400" b="1" i="0" dirty="0" smtClean="0">
              <a:latin typeface="+mn-lt"/>
            </a:rPr>
            <a:t>5</a:t>
          </a:r>
          <a:r>
            <a:rPr lang="ka-GE" sz="1400" b="1" i="0" dirty="0" smtClean="0">
              <a:latin typeface="+mn-lt"/>
            </a:rPr>
            <a:t>. სამშენებლო</a:t>
          </a:r>
          <a:endParaRPr lang="en-US" sz="1400" b="1" dirty="0">
            <a:latin typeface="+mn-lt"/>
          </a:endParaRPr>
        </a:p>
      </dgm:t>
    </dgm:pt>
    <dgm:pt modelId="{A7D812C5-7349-43C2-98F6-1FB5A0DB975E}" type="parTrans" cxnId="{27689458-A4E4-4F8A-9485-E564B7AA597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BB2E080-E926-48AF-9BFF-3EAC6B084482}" type="sibTrans" cxnId="{27689458-A4E4-4F8A-9485-E564B7AA597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20D7161-C3A8-4E76-A737-039A8CAD5615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ka-GE" sz="1200" b="1" i="0" dirty="0" smtClean="0">
              <a:latin typeface="+mn-lt"/>
            </a:rPr>
            <a:t>1</a:t>
          </a:r>
          <a:r>
            <a:rPr lang="en-US" sz="1200" b="1" i="0" dirty="0" smtClean="0">
              <a:latin typeface="+mn-lt"/>
            </a:rPr>
            <a:t>3</a:t>
          </a:r>
          <a:r>
            <a:rPr lang="ka-GE" sz="1200" b="1" i="0" dirty="0" smtClean="0">
              <a:latin typeface="+mn-lt"/>
            </a:rPr>
            <a:t>.  </a:t>
          </a:r>
          <a:r>
            <a:rPr lang="ka-GE" sz="1200" b="1" i="0" dirty="0" smtClean="0">
              <a:latin typeface="+mn-lt"/>
            </a:rPr>
            <a:t>მიტანის მომსახურების (ე.წ. „დელივერი სერვისი“/„საკურიერო სერვისი“) საქმიანობებითვის</a:t>
          </a:r>
          <a:endParaRPr lang="en-US" sz="1200" b="1" dirty="0">
            <a:latin typeface="+mn-lt"/>
          </a:endParaRPr>
        </a:p>
      </dgm:t>
    </dgm:pt>
    <dgm:pt modelId="{5DBE04D8-4CC6-4073-995B-2A3EEE21B3AC}" type="parTrans" cxnId="{37101D18-00E6-457B-87A7-A7DF344CD39D}">
      <dgm:prSet/>
      <dgm:spPr/>
      <dgm:t>
        <a:bodyPr/>
        <a:lstStyle/>
        <a:p>
          <a:endParaRPr lang="en-US"/>
        </a:p>
      </dgm:t>
    </dgm:pt>
    <dgm:pt modelId="{4CD390AD-D394-4074-AE08-B3C7A2DACF83}" type="sibTrans" cxnId="{37101D18-00E6-457B-87A7-A7DF344CD39D}">
      <dgm:prSet/>
      <dgm:spPr/>
      <dgm:t>
        <a:bodyPr/>
        <a:lstStyle/>
        <a:p>
          <a:endParaRPr lang="en-US"/>
        </a:p>
      </dgm:t>
    </dgm:pt>
    <dgm:pt modelId="{2237C9B0-72B5-4654-81CD-D65E9785CCC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i="0" dirty="0" smtClean="0">
              <a:latin typeface="+mn-lt"/>
            </a:rPr>
            <a:t>3</a:t>
          </a:r>
          <a:r>
            <a:rPr lang="ka-GE" sz="1400" b="1" i="0" dirty="0" smtClean="0">
              <a:latin typeface="+mn-lt"/>
            </a:rPr>
            <a:t>. </a:t>
          </a:r>
          <a:r>
            <a:rPr lang="ka-GE" sz="1400" b="1" i="0" dirty="0" smtClean="0">
              <a:latin typeface="+mn-lt"/>
            </a:rPr>
            <a:t>მომსახურება (აფთიაქები,ბანკები,მარკეტები,სავაჭრო ობიექტები)                                                                                   </a:t>
          </a:r>
          <a:r>
            <a:rPr lang="en-US" sz="1400" b="1" i="0" dirty="0" smtClean="0">
              <a:latin typeface="+mn-lt"/>
            </a:rPr>
            <a:t>7</a:t>
          </a:r>
          <a:r>
            <a:rPr lang="ka-GE" sz="1400" b="1" i="0" dirty="0" smtClean="0">
              <a:latin typeface="+mn-lt"/>
            </a:rPr>
            <a:t>. </a:t>
          </a:r>
          <a:r>
            <a:rPr lang="ka-GE" sz="1400" b="1" i="0" dirty="0" smtClean="0">
              <a:latin typeface="+mn-lt"/>
            </a:rPr>
            <a:t>ტრანსპორტი</a:t>
          </a:r>
          <a:endParaRPr lang="en-US" sz="1400" b="1" dirty="0">
            <a:latin typeface="+mn-lt"/>
          </a:endParaRPr>
        </a:p>
      </dgm:t>
    </dgm:pt>
    <dgm:pt modelId="{2B35C76A-7C3B-4677-8DAB-AF242A8204A1}" type="sibTrans" cxnId="{C4053130-CFD9-4ECF-A41D-2E4AAAD306A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3FB6FDF-C67B-49AA-986D-FAF90DF0F1FE}" type="parTrans" cxnId="{C4053130-CFD9-4ECF-A41D-2E4AAAD306A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20AF237-A144-42BD-B9A0-E08F5498DEBD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i="0" dirty="0" smtClean="0">
              <a:latin typeface="+mn-lt"/>
            </a:rPr>
            <a:t>2</a:t>
          </a:r>
          <a:r>
            <a:rPr lang="ka-GE" sz="1400" b="1" i="0" dirty="0" smtClean="0">
              <a:latin typeface="+mn-lt"/>
            </a:rPr>
            <a:t>. სასაზღვრო-გამშვები </a:t>
          </a:r>
          <a:r>
            <a:rPr lang="ka-GE" sz="1400" b="1" i="0" dirty="0" smtClean="0">
              <a:latin typeface="+mn-lt"/>
            </a:rPr>
            <a:t>პუნქტები                                                                                                                                                  </a:t>
          </a:r>
          <a:r>
            <a:rPr lang="en-US" sz="1400" b="1" i="0" dirty="0" smtClean="0">
              <a:latin typeface="+mn-lt"/>
            </a:rPr>
            <a:t>6</a:t>
          </a:r>
          <a:r>
            <a:rPr lang="ka-GE" sz="1400" b="1" i="0" dirty="0" smtClean="0">
              <a:latin typeface="+mn-lt"/>
            </a:rPr>
            <a:t> </a:t>
          </a:r>
          <a:r>
            <a:rPr lang="ka-GE" sz="1400" b="1" i="0" dirty="0" smtClean="0">
              <a:latin typeface="+mn-lt"/>
            </a:rPr>
            <a:t>. სასტუმრო/განთავსება</a:t>
          </a:r>
          <a:endParaRPr lang="en-US" sz="1400" b="1" dirty="0">
            <a:latin typeface="+mn-lt"/>
          </a:endParaRPr>
        </a:p>
      </dgm:t>
    </dgm:pt>
    <dgm:pt modelId="{3F6BCB0E-46AC-46A9-928E-D0196827820B}" type="sibTrans" cxnId="{C97C30F6-F278-4728-A1BF-9AE9C2BBB5D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ADA68F6-EB71-43DF-80B9-F4EDA5C52397}" type="parTrans" cxnId="{C97C30F6-F278-4728-A1BF-9AE9C2BBB5D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42B72C8-CAD0-411B-824F-1CEEFC700D07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ka-GE" sz="1200" b="1" i="0" dirty="0" smtClean="0">
              <a:latin typeface="+mn-lt"/>
            </a:rPr>
            <a:t>9</a:t>
          </a:r>
          <a:r>
            <a:rPr lang="ka-GE" sz="1200" b="1" i="0" dirty="0" smtClean="0">
              <a:latin typeface="+mn-lt"/>
            </a:rPr>
            <a:t>. საგამომცემლო საქმიანობა (ბეჭდური მედიის, წიგნების და ბროშურების გამოცემა); </a:t>
          </a:r>
          <a:endParaRPr lang="en-US" sz="1200" b="1" dirty="0">
            <a:latin typeface="+mn-lt"/>
          </a:endParaRPr>
        </a:p>
      </dgm:t>
    </dgm:pt>
    <dgm:pt modelId="{CF1B4339-0DFD-4F36-B191-C2227819DEB4}" type="parTrans" cxnId="{AA92232C-0704-4745-9FDB-0A3322CFF0FE}">
      <dgm:prSet/>
      <dgm:spPr/>
      <dgm:t>
        <a:bodyPr/>
        <a:lstStyle/>
        <a:p>
          <a:endParaRPr lang="en-US"/>
        </a:p>
      </dgm:t>
    </dgm:pt>
    <dgm:pt modelId="{9153CCA7-AB1E-47FC-BA95-83E6C9060930}" type="sibTrans" cxnId="{AA92232C-0704-4745-9FDB-0A3322CFF0FE}">
      <dgm:prSet/>
      <dgm:spPr/>
      <dgm:t>
        <a:bodyPr/>
        <a:lstStyle/>
        <a:p>
          <a:endParaRPr lang="en-US"/>
        </a:p>
      </dgm:t>
    </dgm:pt>
    <dgm:pt modelId="{9EB04FE2-2E66-46F3-A513-0539EDBAEA12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200" b="1" i="0" dirty="0" smtClean="0">
              <a:latin typeface="+mn-lt"/>
            </a:rPr>
            <a:t>1</a:t>
          </a:r>
          <a:r>
            <a:rPr lang="ka-GE" sz="1200" b="1" i="0" dirty="0" smtClean="0">
              <a:latin typeface="+mn-lt"/>
            </a:rPr>
            <a:t>0. ელექტროენერგიის მიწოდება, წყლის დაგროვება/დამუშავება/განაწილება და ნარჩენების მართვა;</a:t>
          </a:r>
          <a:endParaRPr lang="en-US" sz="1200" b="1" dirty="0">
            <a:latin typeface="+mn-lt"/>
          </a:endParaRPr>
        </a:p>
      </dgm:t>
    </dgm:pt>
    <dgm:pt modelId="{1970213A-020B-4E95-B37F-C9C577C35BEE}" type="parTrans" cxnId="{394AEF1A-609B-4968-843D-1D87518C4E10}">
      <dgm:prSet/>
      <dgm:spPr/>
      <dgm:t>
        <a:bodyPr/>
        <a:lstStyle/>
        <a:p>
          <a:endParaRPr lang="en-US"/>
        </a:p>
      </dgm:t>
    </dgm:pt>
    <dgm:pt modelId="{FF28807A-028C-4017-944D-B6D6E6FD1642}" type="sibTrans" cxnId="{394AEF1A-609B-4968-843D-1D87518C4E10}">
      <dgm:prSet/>
      <dgm:spPr/>
      <dgm:t>
        <a:bodyPr/>
        <a:lstStyle/>
        <a:p>
          <a:endParaRPr lang="en-US"/>
        </a:p>
      </dgm:t>
    </dgm:pt>
    <dgm:pt modelId="{4AAD31DE-21C8-4454-90AC-F75A245A9CD1}" type="pres">
      <dgm:prSet presAssocID="{1A1AB4CE-B65B-4B5A-9A35-4B684ED8604A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EB9051E-BFA7-4F63-80CA-B13889CFF32B}" type="pres">
      <dgm:prSet presAssocID="{E62A550A-96C8-4432-93C0-70A30BE29A21}" presName="composite" presStyleCnt="0"/>
      <dgm:spPr/>
    </dgm:pt>
    <dgm:pt modelId="{9A5C5965-93B7-463A-94E7-27D9F01D400F}" type="pres">
      <dgm:prSet presAssocID="{E62A550A-96C8-4432-93C0-70A30BE29A21}" presName="FirstChild" presStyleLbl="revTx" presStyleIdx="0" presStyleCnt="6" custLinFactNeighborX="0" custLinFactNeighborY="11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ABAD74-DB4F-4E5F-A83E-C5637324832B}" type="pres">
      <dgm:prSet presAssocID="{E62A550A-96C8-4432-93C0-70A30BE29A21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4E333-38E9-4811-B26A-D2CF0ED9E557}" type="pres">
      <dgm:prSet presAssocID="{E62A550A-96C8-4432-93C0-70A30BE29A21}" presName="Accent" presStyleLbl="parChTrans1D1" presStyleIdx="0" presStyleCnt="3"/>
      <dgm:spPr>
        <a:ln>
          <a:solidFill>
            <a:srgbClr val="11FFFF"/>
          </a:solidFill>
        </a:ln>
      </dgm:spPr>
    </dgm:pt>
    <dgm:pt modelId="{72A4E41F-1451-45E0-8677-98FFECE6A085}" type="pres">
      <dgm:prSet presAssocID="{E62A550A-96C8-4432-93C0-70A30BE29A21}" presName="Child" presStyleLbl="revTx" presStyleIdx="1" presStyleCnt="6" custScaleY="1613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74C935-FAFE-4A1C-A45F-0A7C19146FCA}" type="pres">
      <dgm:prSet presAssocID="{37353A99-3B94-49F8-9EEF-9CDA8E09F81C}" presName="sibTrans" presStyleCnt="0"/>
      <dgm:spPr/>
    </dgm:pt>
    <dgm:pt modelId="{805B00E7-2A08-4FF4-9729-632FF2C5E427}" type="pres">
      <dgm:prSet presAssocID="{E7ACBB72-1840-4E96-8A21-7C6B11DADC43}" presName="composite" presStyleCnt="0"/>
      <dgm:spPr/>
    </dgm:pt>
    <dgm:pt modelId="{A71E418B-391D-47CA-A944-B0816A3684C8}" type="pres">
      <dgm:prSet presAssocID="{E7ACBB72-1840-4E96-8A21-7C6B11DADC43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8FE82F-6918-4AD4-B51B-4F255FDF2FA2}" type="pres">
      <dgm:prSet presAssocID="{E7ACBB72-1840-4E96-8A21-7C6B11DADC43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A01D3D-A791-4E28-9417-24DDB24C2A33}" type="pres">
      <dgm:prSet presAssocID="{E7ACBB72-1840-4E96-8A21-7C6B11DADC43}" presName="Accent" presStyleLbl="parChTrans1D1" presStyleIdx="1" presStyleCnt="3"/>
      <dgm:spPr>
        <a:ln>
          <a:solidFill>
            <a:srgbClr val="11FFFF"/>
          </a:solidFill>
        </a:ln>
      </dgm:spPr>
    </dgm:pt>
    <dgm:pt modelId="{2EF1A1C3-6B0F-45EE-95F7-685D9243D9C6}" type="pres">
      <dgm:prSet presAssocID="{E7ACBB72-1840-4E96-8A21-7C6B11DADC43}" presName="Child" presStyleLbl="revTx" presStyleIdx="3" presStyleCnt="6" custScaleY="1378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147434-C229-40F4-BA46-8FF9DF1366C5}" type="pres">
      <dgm:prSet presAssocID="{83FD143E-3A32-4743-875A-E10B2E85D5B3}" presName="sibTrans" presStyleCnt="0"/>
      <dgm:spPr/>
    </dgm:pt>
    <dgm:pt modelId="{E0690EF9-7930-469F-8339-75DE96D04201}" type="pres">
      <dgm:prSet presAssocID="{24798BBE-24CE-4D62-95A6-FF29335A4264}" presName="composite" presStyleCnt="0"/>
      <dgm:spPr/>
    </dgm:pt>
    <dgm:pt modelId="{D2488B3A-B735-4326-976C-C638B39A3C2F}" type="pres">
      <dgm:prSet presAssocID="{24798BBE-24CE-4D62-95A6-FF29335A4264}" presName="FirstChild" presStyleLbl="revTx" presStyleIdx="4" presStyleCnt="6" custLinFactNeighborX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39E8F3-674B-44E7-A031-4AB279EA5676}" type="pres">
      <dgm:prSet presAssocID="{24798BBE-24CE-4D62-95A6-FF29335A4264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9F275-BC43-40C9-BBFA-5E79C35334B4}" type="pres">
      <dgm:prSet presAssocID="{24798BBE-24CE-4D62-95A6-FF29335A4264}" presName="Accent" presStyleLbl="parChTrans1D1" presStyleIdx="2" presStyleCnt="3"/>
      <dgm:spPr>
        <a:ln>
          <a:solidFill>
            <a:srgbClr val="11FFFF"/>
          </a:solidFill>
        </a:ln>
      </dgm:spPr>
    </dgm:pt>
    <dgm:pt modelId="{A17839D9-0932-4CCA-B8AF-7E43109FA9A5}" type="pres">
      <dgm:prSet presAssocID="{24798BBE-24CE-4D62-95A6-FF29335A4264}" presName="Child" presStyleLbl="revTx" presStyleIdx="5" presStyleCnt="6" custScaleY="1399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61F211-7C6C-4828-969D-EF804B7D7501}" type="presOf" srcId="{E7ACBB72-1840-4E96-8A21-7C6B11DADC43}" destId="{D88FE82F-6918-4AD4-B51B-4F255FDF2FA2}" srcOrd="0" destOrd="0" presId="urn:microsoft.com/office/officeart/2011/layout/TabList"/>
    <dgm:cxn modelId="{DB0A28B3-1ADD-4398-A4D4-633F357D99C4}" type="presOf" srcId="{E62A550A-96C8-4432-93C0-70A30BE29A21}" destId="{B7ABAD74-DB4F-4E5F-A83E-C5637324832B}" srcOrd="0" destOrd="0" presId="urn:microsoft.com/office/officeart/2011/layout/TabList"/>
    <dgm:cxn modelId="{043E238D-DEF5-4CB5-B5B0-EA9DC8AAE193}" srcId="{1A1AB4CE-B65B-4B5A-9A35-4B684ED8604A}" destId="{E7ACBB72-1840-4E96-8A21-7C6B11DADC43}" srcOrd="1" destOrd="0" parTransId="{579DFE89-757D-4B2B-BA7F-317AC1B09E12}" sibTransId="{83FD143E-3A32-4743-875A-E10B2E85D5B3}"/>
    <dgm:cxn modelId="{3F961644-8AF9-416C-A214-DAAB4B74075D}" srcId="{E7ACBB72-1840-4E96-8A21-7C6B11DADC43}" destId="{1851F59A-76B0-4E47-92E7-39F1F170DC5A}" srcOrd="0" destOrd="0" parTransId="{65F9AFEE-D453-4186-A934-145FA3D14DBC}" sibTransId="{0EAB8A33-92B4-4B19-876B-447B32DBB8D2}"/>
    <dgm:cxn modelId="{27689458-A4E4-4F8A-9485-E564B7AA597A}" srcId="{E62A550A-96C8-4432-93C0-70A30BE29A21}" destId="{C7E7A85C-B507-4B2A-9AF8-9CCBE8741093}" srcOrd="1" destOrd="0" parTransId="{A7D812C5-7349-43C2-98F6-1FB5A0DB975E}" sibTransId="{FBB2E080-E926-48AF-9BFF-3EAC6B084482}"/>
    <dgm:cxn modelId="{49D8A023-98C3-4D7A-906D-4FFEBDC91702}" type="presOf" srcId="{E2DCD572-4858-493C-9367-8B9FA3F9AB72}" destId="{2EF1A1C3-6B0F-45EE-95F7-685D9243D9C6}" srcOrd="0" destOrd="0" presId="urn:microsoft.com/office/officeart/2011/layout/TabList"/>
    <dgm:cxn modelId="{A33EDB7E-043F-48F9-8B71-31A83C411764}" type="presOf" srcId="{B42B72C8-CAD0-411B-824F-1CEEFC700D07}" destId="{2EF1A1C3-6B0F-45EE-95F7-685D9243D9C6}" srcOrd="0" destOrd="1" presId="urn:microsoft.com/office/officeart/2011/layout/TabList"/>
    <dgm:cxn modelId="{7A682345-AB71-4B06-8367-D6B9FB81D3E1}" type="presOf" srcId="{2237C9B0-72B5-4654-81CD-D65E9785CCC8}" destId="{72A4E41F-1451-45E0-8677-98FFECE6A085}" srcOrd="0" destOrd="2" presId="urn:microsoft.com/office/officeart/2011/layout/TabList"/>
    <dgm:cxn modelId="{B44D214B-BF01-4248-BA36-C8B6DE92C08B}" type="presOf" srcId="{453C2B6B-760C-4613-9F88-6F0587FDF9C3}" destId="{9A5C5965-93B7-463A-94E7-27D9F01D400F}" srcOrd="0" destOrd="0" presId="urn:microsoft.com/office/officeart/2011/layout/TabList"/>
    <dgm:cxn modelId="{8FAB12F4-F752-4F1F-902A-6920BAEFD201}" type="presOf" srcId="{24798BBE-24CE-4D62-95A6-FF29335A4264}" destId="{D939E8F3-674B-44E7-A031-4AB279EA5676}" srcOrd="0" destOrd="0" presId="urn:microsoft.com/office/officeart/2011/layout/TabList"/>
    <dgm:cxn modelId="{A66F0F00-537F-4752-A69E-39B6E941050F}" srcId="{E7ACBB72-1840-4E96-8A21-7C6B11DADC43}" destId="{E2DCD572-4858-493C-9367-8B9FA3F9AB72}" srcOrd="1" destOrd="0" parTransId="{C9F5686F-CBB6-4BD0-A22B-38C807B3A816}" sibTransId="{96E161C6-0F1D-46C6-93C9-202703789EFF}"/>
    <dgm:cxn modelId="{91607A92-124F-42E7-BA18-E7D093F73674}" type="presOf" srcId="{F66EF17B-8921-46B6-A64F-9B63362467AB}" destId="{A17839D9-0932-4CCA-B8AF-7E43109FA9A5}" srcOrd="0" destOrd="0" presId="urn:microsoft.com/office/officeart/2011/layout/TabList"/>
    <dgm:cxn modelId="{016A9D4D-BF8B-45EB-9A92-057680B54A64}" srcId="{1A1AB4CE-B65B-4B5A-9A35-4B684ED8604A}" destId="{E62A550A-96C8-4432-93C0-70A30BE29A21}" srcOrd="0" destOrd="0" parTransId="{414F9FE9-59FF-44B3-BB92-B59DCC22B31E}" sibTransId="{37353A99-3B94-49F8-9EEF-9CDA8E09F81C}"/>
    <dgm:cxn modelId="{07132908-67DA-4B4C-825C-70274FF3BCA3}" type="presOf" srcId="{0E6F3FAB-F2E3-4BA5-B719-18605677E1FD}" destId="{A17839D9-0932-4CCA-B8AF-7E43109FA9A5}" srcOrd="0" destOrd="1" presId="urn:microsoft.com/office/officeart/2011/layout/TabList"/>
    <dgm:cxn modelId="{37101D18-00E6-457B-87A7-A7DF344CD39D}" srcId="{24798BBE-24CE-4D62-95A6-FF29335A4264}" destId="{F20D7161-C3A8-4E76-A737-039A8CAD5615}" srcOrd="3" destOrd="0" parTransId="{5DBE04D8-4CC6-4073-995B-2A3EEE21B3AC}" sibTransId="{4CD390AD-D394-4074-AE08-B3C7A2DACF83}"/>
    <dgm:cxn modelId="{BBDDDC9B-7386-4566-82B7-FD3E41018B3C}" type="presOf" srcId="{8C80EF44-7619-421A-BAAB-8E63C9AE8854}" destId="{D2488B3A-B735-4326-976C-C638B39A3C2F}" srcOrd="0" destOrd="0" presId="urn:microsoft.com/office/officeart/2011/layout/TabList"/>
    <dgm:cxn modelId="{55DA61DF-D35E-41AB-942B-BC194A461EAA}" type="presOf" srcId="{F20D7161-C3A8-4E76-A737-039A8CAD5615}" destId="{A17839D9-0932-4CCA-B8AF-7E43109FA9A5}" srcOrd="0" destOrd="2" presId="urn:microsoft.com/office/officeart/2011/layout/TabList"/>
    <dgm:cxn modelId="{1D94C487-50CC-4FB6-B0BD-C64A25C01334}" type="presOf" srcId="{1851F59A-76B0-4E47-92E7-39F1F170DC5A}" destId="{A71E418B-391D-47CA-A944-B0816A3684C8}" srcOrd="0" destOrd="0" presId="urn:microsoft.com/office/officeart/2011/layout/TabList"/>
    <dgm:cxn modelId="{9B6AA40A-6108-43F9-AA05-D8308C826123}" type="presOf" srcId="{C7E7A85C-B507-4B2A-9AF8-9CCBE8741093}" destId="{72A4E41F-1451-45E0-8677-98FFECE6A085}" srcOrd="0" destOrd="0" presId="urn:microsoft.com/office/officeart/2011/layout/TabList"/>
    <dgm:cxn modelId="{4AE19872-9419-4842-86B4-D4C5ACE0F58A}" type="presOf" srcId="{1A1AB4CE-B65B-4B5A-9A35-4B684ED8604A}" destId="{4AAD31DE-21C8-4454-90AC-F75A245A9CD1}" srcOrd="0" destOrd="0" presId="urn:microsoft.com/office/officeart/2011/layout/TabList"/>
    <dgm:cxn modelId="{6ABC25BF-B289-44E9-A3A8-09BD6E7B886B}" srcId="{1A1AB4CE-B65B-4B5A-9A35-4B684ED8604A}" destId="{24798BBE-24CE-4D62-95A6-FF29335A4264}" srcOrd="2" destOrd="0" parTransId="{870D51CE-738F-4FAB-B246-E9C587E93A39}" sibTransId="{987D8D8C-EF70-4336-994A-89445D3D3CE2}"/>
    <dgm:cxn modelId="{C4053130-CFD9-4ECF-A41D-2E4AAAD306A3}" srcId="{E62A550A-96C8-4432-93C0-70A30BE29A21}" destId="{2237C9B0-72B5-4654-81CD-D65E9785CCC8}" srcOrd="3" destOrd="0" parTransId="{F3FB6FDF-C67B-49AA-986D-FAF90DF0F1FE}" sibTransId="{2B35C76A-7C3B-4677-8DAB-AF242A8204A1}"/>
    <dgm:cxn modelId="{AF34D9E4-C625-46DA-9820-271A0D2F05B1}" type="presOf" srcId="{620AF237-A144-42BD-B9A0-E08F5498DEBD}" destId="{72A4E41F-1451-45E0-8677-98FFECE6A085}" srcOrd="0" destOrd="1" presId="urn:microsoft.com/office/officeart/2011/layout/TabList"/>
    <dgm:cxn modelId="{394AEF1A-609B-4968-843D-1D87518C4E10}" srcId="{E7ACBB72-1840-4E96-8A21-7C6B11DADC43}" destId="{9EB04FE2-2E66-46F3-A513-0539EDBAEA12}" srcOrd="3" destOrd="0" parTransId="{1970213A-020B-4E95-B37F-C9C577C35BEE}" sibTransId="{FF28807A-028C-4017-944D-B6D6E6FD1642}"/>
    <dgm:cxn modelId="{FF56FC9F-CDFE-47AC-9475-68BC84D4DDC4}" type="presOf" srcId="{9EB04FE2-2E66-46F3-A513-0539EDBAEA12}" destId="{2EF1A1C3-6B0F-45EE-95F7-685D9243D9C6}" srcOrd="0" destOrd="2" presId="urn:microsoft.com/office/officeart/2011/layout/TabList"/>
    <dgm:cxn modelId="{C34CBB4B-7712-4245-AA01-C2C40BEA3F40}" srcId="{E62A550A-96C8-4432-93C0-70A30BE29A21}" destId="{453C2B6B-760C-4613-9F88-6F0587FDF9C3}" srcOrd="0" destOrd="0" parTransId="{63F637B7-8C0F-40D6-9F13-293C4418010D}" sibTransId="{E39D2F75-98A7-4ED4-BF5C-A48878A53A2B}"/>
    <dgm:cxn modelId="{2CF511E6-12E6-4540-B23C-A90CBC6D58EA}" srcId="{E62A550A-96C8-4432-93C0-70A30BE29A21}" destId="{D4443EF0-2E27-4D7E-B269-B193D5030AD6}" srcOrd="4" destOrd="0" parTransId="{6A837FE0-6896-475F-A1B0-DD7D746BD592}" sibTransId="{4254ABBA-E75D-474F-B734-D31DBCF56FCB}"/>
    <dgm:cxn modelId="{AA92232C-0704-4745-9FDB-0A3322CFF0FE}" srcId="{E7ACBB72-1840-4E96-8A21-7C6B11DADC43}" destId="{B42B72C8-CAD0-411B-824F-1CEEFC700D07}" srcOrd="2" destOrd="0" parTransId="{CF1B4339-0DFD-4F36-B191-C2227819DEB4}" sibTransId="{9153CCA7-AB1E-47FC-BA95-83E6C9060930}"/>
    <dgm:cxn modelId="{A27CF4B4-E926-4C90-817A-775F77373F13}" srcId="{24798BBE-24CE-4D62-95A6-FF29335A4264}" destId="{F66EF17B-8921-46B6-A64F-9B63362467AB}" srcOrd="1" destOrd="0" parTransId="{C40F1F55-A21E-481D-91B4-B464A9ADB202}" sibTransId="{F271D067-B52D-4CF8-9D84-42785BDD0DF1}"/>
    <dgm:cxn modelId="{A6D0F2D2-A323-4C44-B33C-6D9EF1B23B39}" type="presOf" srcId="{D4443EF0-2E27-4D7E-B269-B193D5030AD6}" destId="{72A4E41F-1451-45E0-8677-98FFECE6A085}" srcOrd="0" destOrd="3" presId="urn:microsoft.com/office/officeart/2011/layout/TabList"/>
    <dgm:cxn modelId="{F28A790A-1838-4D8B-8085-11BB96D2FA64}" srcId="{24798BBE-24CE-4D62-95A6-FF29335A4264}" destId="{8C80EF44-7619-421A-BAAB-8E63C9AE8854}" srcOrd="0" destOrd="0" parTransId="{15FF9D48-1CB5-4ECC-80BA-E4BA202E8CDC}" sibTransId="{FDE16331-3725-40A2-AAE3-06A3BF4313A0}"/>
    <dgm:cxn modelId="{C97C30F6-F278-4728-A1BF-9AE9C2BBB5D7}" srcId="{E62A550A-96C8-4432-93C0-70A30BE29A21}" destId="{620AF237-A144-42BD-B9A0-E08F5498DEBD}" srcOrd="2" destOrd="0" parTransId="{0ADA68F6-EB71-43DF-80B9-F4EDA5C52397}" sibTransId="{3F6BCB0E-46AC-46A9-928E-D0196827820B}"/>
    <dgm:cxn modelId="{AA481AA5-AB5F-4508-9E79-2943A7914772}" srcId="{24798BBE-24CE-4D62-95A6-FF29335A4264}" destId="{0E6F3FAB-F2E3-4BA5-B719-18605677E1FD}" srcOrd="2" destOrd="0" parTransId="{B6422EDF-C8B3-4494-9CEB-02714E11D711}" sibTransId="{A38E19DC-A7B2-4355-9C16-15B2C3FF10B6}"/>
    <dgm:cxn modelId="{2338B534-B14E-4AD7-8258-A779D4436C85}" type="presParOf" srcId="{4AAD31DE-21C8-4454-90AC-F75A245A9CD1}" destId="{5EB9051E-BFA7-4F63-80CA-B13889CFF32B}" srcOrd="0" destOrd="0" presId="urn:microsoft.com/office/officeart/2011/layout/TabList"/>
    <dgm:cxn modelId="{D44E0489-8F7A-475B-B02F-1120AA058EE3}" type="presParOf" srcId="{5EB9051E-BFA7-4F63-80CA-B13889CFF32B}" destId="{9A5C5965-93B7-463A-94E7-27D9F01D400F}" srcOrd="0" destOrd="0" presId="urn:microsoft.com/office/officeart/2011/layout/TabList"/>
    <dgm:cxn modelId="{3B8ADA3D-38C9-4477-9B97-1BC2A52972AA}" type="presParOf" srcId="{5EB9051E-BFA7-4F63-80CA-B13889CFF32B}" destId="{B7ABAD74-DB4F-4E5F-A83E-C5637324832B}" srcOrd="1" destOrd="0" presId="urn:microsoft.com/office/officeart/2011/layout/TabList"/>
    <dgm:cxn modelId="{1A145177-5A16-4C7C-AEB3-61F8774A8EA0}" type="presParOf" srcId="{5EB9051E-BFA7-4F63-80CA-B13889CFF32B}" destId="{D004E333-38E9-4811-B26A-D2CF0ED9E557}" srcOrd="2" destOrd="0" presId="urn:microsoft.com/office/officeart/2011/layout/TabList"/>
    <dgm:cxn modelId="{5B3301AA-01BA-456E-8885-94BA58C0EA3E}" type="presParOf" srcId="{4AAD31DE-21C8-4454-90AC-F75A245A9CD1}" destId="{72A4E41F-1451-45E0-8677-98FFECE6A085}" srcOrd="1" destOrd="0" presId="urn:microsoft.com/office/officeart/2011/layout/TabList"/>
    <dgm:cxn modelId="{3BC7F1D1-146B-47CA-9871-6066BC95DEB3}" type="presParOf" srcId="{4AAD31DE-21C8-4454-90AC-F75A245A9CD1}" destId="{4074C935-FAFE-4A1C-A45F-0A7C19146FCA}" srcOrd="2" destOrd="0" presId="urn:microsoft.com/office/officeart/2011/layout/TabList"/>
    <dgm:cxn modelId="{82226C39-64A2-4972-B1C2-1B499498BC77}" type="presParOf" srcId="{4AAD31DE-21C8-4454-90AC-F75A245A9CD1}" destId="{805B00E7-2A08-4FF4-9729-632FF2C5E427}" srcOrd="3" destOrd="0" presId="urn:microsoft.com/office/officeart/2011/layout/TabList"/>
    <dgm:cxn modelId="{F093FD32-FD08-4FD5-8300-4CDEF3A33E0D}" type="presParOf" srcId="{805B00E7-2A08-4FF4-9729-632FF2C5E427}" destId="{A71E418B-391D-47CA-A944-B0816A3684C8}" srcOrd="0" destOrd="0" presId="urn:microsoft.com/office/officeart/2011/layout/TabList"/>
    <dgm:cxn modelId="{865EA427-AAF4-49D9-A4D8-DA8DA6EE7992}" type="presParOf" srcId="{805B00E7-2A08-4FF4-9729-632FF2C5E427}" destId="{D88FE82F-6918-4AD4-B51B-4F255FDF2FA2}" srcOrd="1" destOrd="0" presId="urn:microsoft.com/office/officeart/2011/layout/TabList"/>
    <dgm:cxn modelId="{C16270DD-A769-46D8-998C-8F590EC85133}" type="presParOf" srcId="{805B00E7-2A08-4FF4-9729-632FF2C5E427}" destId="{3CA01D3D-A791-4E28-9417-24DDB24C2A33}" srcOrd="2" destOrd="0" presId="urn:microsoft.com/office/officeart/2011/layout/TabList"/>
    <dgm:cxn modelId="{78016E98-6AB3-4FED-97FC-6C26596379FE}" type="presParOf" srcId="{4AAD31DE-21C8-4454-90AC-F75A245A9CD1}" destId="{2EF1A1C3-6B0F-45EE-95F7-685D9243D9C6}" srcOrd="4" destOrd="0" presId="urn:microsoft.com/office/officeart/2011/layout/TabList"/>
    <dgm:cxn modelId="{D13EBC7F-BFB1-4760-BF40-593E69CB15B4}" type="presParOf" srcId="{4AAD31DE-21C8-4454-90AC-F75A245A9CD1}" destId="{CD147434-C229-40F4-BA46-8FF9DF1366C5}" srcOrd="5" destOrd="0" presId="urn:microsoft.com/office/officeart/2011/layout/TabList"/>
    <dgm:cxn modelId="{917A903C-EEBC-48EB-A9ED-D3CB9560A19E}" type="presParOf" srcId="{4AAD31DE-21C8-4454-90AC-F75A245A9CD1}" destId="{E0690EF9-7930-469F-8339-75DE96D04201}" srcOrd="6" destOrd="0" presId="urn:microsoft.com/office/officeart/2011/layout/TabList"/>
    <dgm:cxn modelId="{AEB39129-F7FE-4486-8967-B4B687D5752D}" type="presParOf" srcId="{E0690EF9-7930-469F-8339-75DE96D04201}" destId="{D2488B3A-B735-4326-976C-C638B39A3C2F}" srcOrd="0" destOrd="0" presId="urn:microsoft.com/office/officeart/2011/layout/TabList"/>
    <dgm:cxn modelId="{19950885-AD25-4814-9DE9-93D836DE951A}" type="presParOf" srcId="{E0690EF9-7930-469F-8339-75DE96D04201}" destId="{D939E8F3-674B-44E7-A031-4AB279EA5676}" srcOrd="1" destOrd="0" presId="urn:microsoft.com/office/officeart/2011/layout/TabList"/>
    <dgm:cxn modelId="{279D8CBB-C401-4330-A3F1-23092A1C8AA5}" type="presParOf" srcId="{E0690EF9-7930-469F-8339-75DE96D04201}" destId="{4CF9F275-BC43-40C9-BBFA-5E79C35334B4}" srcOrd="2" destOrd="0" presId="urn:microsoft.com/office/officeart/2011/layout/TabList"/>
    <dgm:cxn modelId="{7E28C6C8-9FF3-4213-952B-FAF9C8804E00}" type="presParOf" srcId="{4AAD31DE-21C8-4454-90AC-F75A245A9CD1}" destId="{A17839D9-0932-4CCA-B8AF-7E43109FA9A5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4EA26E-C654-4EE9-861B-7338C1912A2A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682DA12-FB94-43B1-8F04-B38457510D16}">
      <dgm:prSet phldrT="[Text]" custT="1"/>
      <dgm:spPr>
        <a:gradFill rotWithShape="0">
          <a:gsLst>
            <a:gs pos="100000">
              <a:srgbClr val="11FFFF"/>
            </a:gs>
            <a:gs pos="10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ka-GE" sz="1600" b="1" dirty="0" smtClean="0">
              <a:solidFill>
                <a:srgbClr val="073082"/>
              </a:solidFill>
            </a:rPr>
            <a:t>მსოფლიოს წამყვანი ქვეყნების მსგავსად ერთ-ერთმა პირველებმა შევიმუშავეთ  სექტორულ ჭრილში სამუშაო ადგილებზე გასატარებელი რიგი პრევენციული </a:t>
          </a:r>
          <a:r>
            <a:rPr lang="ka-GE" sz="1600" b="1" dirty="0" smtClean="0">
              <a:solidFill>
                <a:srgbClr val="073082"/>
              </a:solidFill>
            </a:rPr>
            <a:t>ღონისძიებები</a:t>
          </a:r>
          <a:endParaRPr lang="en-US" sz="1600" b="1" dirty="0">
            <a:solidFill>
              <a:srgbClr val="073082"/>
            </a:solidFill>
          </a:endParaRPr>
        </a:p>
      </dgm:t>
    </dgm:pt>
    <dgm:pt modelId="{21B8A18C-BABD-4DD0-B899-296F5B83B93D}" type="parTrans" cxnId="{FF4D8166-A2F6-4054-AECF-257077286347}">
      <dgm:prSet/>
      <dgm:spPr/>
      <dgm:t>
        <a:bodyPr/>
        <a:lstStyle/>
        <a:p>
          <a:endParaRPr lang="en-US"/>
        </a:p>
      </dgm:t>
    </dgm:pt>
    <dgm:pt modelId="{27DB70F1-81BC-4D5C-B9D3-7829B1173E40}" type="sibTrans" cxnId="{FF4D8166-A2F6-4054-AECF-257077286347}">
      <dgm:prSet/>
      <dgm:spPr/>
      <dgm:t>
        <a:bodyPr/>
        <a:lstStyle/>
        <a:p>
          <a:endParaRPr lang="en-US"/>
        </a:p>
      </dgm:t>
    </dgm:pt>
    <dgm:pt modelId="{CCADA7A9-9B58-48D4-969D-61072C280272}" type="pres">
      <dgm:prSet presAssocID="{E84EA26E-C654-4EE9-861B-7338C1912A2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CA5CAC4-8C66-456A-8336-C91D673944BF}" type="pres">
      <dgm:prSet presAssocID="{E84EA26E-C654-4EE9-861B-7338C1912A2A}" presName="Name1" presStyleCnt="0"/>
      <dgm:spPr/>
    </dgm:pt>
    <dgm:pt modelId="{50624345-8382-42EE-BCB7-F177FD1C84D6}" type="pres">
      <dgm:prSet presAssocID="{E84EA26E-C654-4EE9-861B-7338C1912A2A}" presName="cycle" presStyleCnt="0"/>
      <dgm:spPr/>
    </dgm:pt>
    <dgm:pt modelId="{2075AE08-3A3D-41D3-A8F8-F78C5E419610}" type="pres">
      <dgm:prSet presAssocID="{E84EA26E-C654-4EE9-861B-7338C1912A2A}" presName="srcNode" presStyleLbl="node1" presStyleIdx="0" presStyleCnt="1"/>
      <dgm:spPr/>
    </dgm:pt>
    <dgm:pt modelId="{0F787E95-BF59-4198-AB9C-6C5361A2FE52}" type="pres">
      <dgm:prSet presAssocID="{E84EA26E-C654-4EE9-861B-7338C1912A2A}" presName="conn" presStyleLbl="parChTrans1D2" presStyleIdx="0" presStyleCnt="1"/>
      <dgm:spPr/>
      <dgm:t>
        <a:bodyPr/>
        <a:lstStyle/>
        <a:p>
          <a:endParaRPr lang="en-US"/>
        </a:p>
      </dgm:t>
    </dgm:pt>
    <dgm:pt modelId="{EF4B2B68-6CB1-480F-B8A2-7170F729CDBC}" type="pres">
      <dgm:prSet presAssocID="{E84EA26E-C654-4EE9-861B-7338C1912A2A}" presName="extraNode" presStyleLbl="node1" presStyleIdx="0" presStyleCnt="1"/>
      <dgm:spPr/>
    </dgm:pt>
    <dgm:pt modelId="{D036A02E-75E9-4A4C-9DC3-0274FD6AF34B}" type="pres">
      <dgm:prSet presAssocID="{E84EA26E-C654-4EE9-861B-7338C1912A2A}" presName="dstNode" presStyleLbl="node1" presStyleIdx="0" presStyleCnt="1"/>
      <dgm:spPr/>
    </dgm:pt>
    <dgm:pt modelId="{8EB3A72C-5BBF-46EA-A52F-037612A8A748}" type="pres">
      <dgm:prSet presAssocID="{D682DA12-FB94-43B1-8F04-B38457510D16}" presName="text_1" presStyleLbl="node1" presStyleIdx="0" presStyleCnt="1" custScaleY="201039" custLinFactNeighborX="24915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6FE4D-E161-44B9-8950-ECC7137503B4}" type="pres">
      <dgm:prSet presAssocID="{D682DA12-FB94-43B1-8F04-B38457510D16}" presName="accent_1" presStyleCnt="0"/>
      <dgm:spPr/>
    </dgm:pt>
    <dgm:pt modelId="{D7552541-343B-4599-B1FC-E3691A4A971D}" type="pres">
      <dgm:prSet presAssocID="{D682DA12-FB94-43B1-8F04-B38457510D16}" presName="accentRepeatNode" presStyleLbl="solidFgAcc1" presStyleIdx="0" presStyleCnt="1"/>
      <dgm:spPr>
        <a:ln>
          <a:solidFill>
            <a:srgbClr val="073082"/>
          </a:solidFill>
        </a:ln>
      </dgm:spPr>
    </dgm:pt>
  </dgm:ptLst>
  <dgm:cxnLst>
    <dgm:cxn modelId="{64ED26C2-1538-4DB2-B8B1-48D41BAEC25B}" type="presOf" srcId="{27DB70F1-81BC-4D5C-B9D3-7829B1173E40}" destId="{0F787E95-BF59-4198-AB9C-6C5361A2FE52}" srcOrd="0" destOrd="0" presId="urn:microsoft.com/office/officeart/2008/layout/VerticalCurvedList"/>
    <dgm:cxn modelId="{FF4D8166-A2F6-4054-AECF-257077286347}" srcId="{E84EA26E-C654-4EE9-861B-7338C1912A2A}" destId="{D682DA12-FB94-43B1-8F04-B38457510D16}" srcOrd="0" destOrd="0" parTransId="{21B8A18C-BABD-4DD0-B899-296F5B83B93D}" sibTransId="{27DB70F1-81BC-4D5C-B9D3-7829B1173E40}"/>
    <dgm:cxn modelId="{8FB93E5F-BD01-4570-911A-8D23E5611855}" type="presOf" srcId="{E84EA26E-C654-4EE9-861B-7338C1912A2A}" destId="{CCADA7A9-9B58-48D4-969D-61072C280272}" srcOrd="0" destOrd="0" presId="urn:microsoft.com/office/officeart/2008/layout/VerticalCurvedList"/>
    <dgm:cxn modelId="{0A87E67D-007F-4EF1-9E8D-1041B9D2FC45}" type="presOf" srcId="{D682DA12-FB94-43B1-8F04-B38457510D16}" destId="{8EB3A72C-5BBF-46EA-A52F-037612A8A748}" srcOrd="0" destOrd="0" presId="urn:microsoft.com/office/officeart/2008/layout/VerticalCurvedList"/>
    <dgm:cxn modelId="{0AD81398-162A-401A-A6E1-586524B9204A}" type="presParOf" srcId="{CCADA7A9-9B58-48D4-969D-61072C280272}" destId="{FCA5CAC4-8C66-456A-8336-C91D673944BF}" srcOrd="0" destOrd="0" presId="urn:microsoft.com/office/officeart/2008/layout/VerticalCurvedList"/>
    <dgm:cxn modelId="{3A17AE87-8DA0-4AFB-969A-7AF66891194F}" type="presParOf" srcId="{FCA5CAC4-8C66-456A-8336-C91D673944BF}" destId="{50624345-8382-42EE-BCB7-F177FD1C84D6}" srcOrd="0" destOrd="0" presId="urn:microsoft.com/office/officeart/2008/layout/VerticalCurvedList"/>
    <dgm:cxn modelId="{8B818EB3-3717-42B0-B8AE-6C15141150CE}" type="presParOf" srcId="{50624345-8382-42EE-BCB7-F177FD1C84D6}" destId="{2075AE08-3A3D-41D3-A8F8-F78C5E419610}" srcOrd="0" destOrd="0" presId="urn:microsoft.com/office/officeart/2008/layout/VerticalCurvedList"/>
    <dgm:cxn modelId="{41938396-A9A9-4A92-921E-221CB041C7E4}" type="presParOf" srcId="{50624345-8382-42EE-BCB7-F177FD1C84D6}" destId="{0F787E95-BF59-4198-AB9C-6C5361A2FE52}" srcOrd="1" destOrd="0" presId="urn:microsoft.com/office/officeart/2008/layout/VerticalCurvedList"/>
    <dgm:cxn modelId="{F1350111-6A2F-43C1-89A4-22A9E4C7DC5C}" type="presParOf" srcId="{50624345-8382-42EE-BCB7-F177FD1C84D6}" destId="{EF4B2B68-6CB1-480F-B8A2-7170F729CDBC}" srcOrd="2" destOrd="0" presId="urn:microsoft.com/office/officeart/2008/layout/VerticalCurvedList"/>
    <dgm:cxn modelId="{E6229A89-3751-4C97-8B95-3D5FD0192F10}" type="presParOf" srcId="{50624345-8382-42EE-BCB7-F177FD1C84D6}" destId="{D036A02E-75E9-4A4C-9DC3-0274FD6AF34B}" srcOrd="3" destOrd="0" presId="urn:microsoft.com/office/officeart/2008/layout/VerticalCurvedList"/>
    <dgm:cxn modelId="{6CC27DD3-BCB3-4FB2-995D-9AB9F42C7B80}" type="presParOf" srcId="{FCA5CAC4-8C66-456A-8336-C91D673944BF}" destId="{8EB3A72C-5BBF-46EA-A52F-037612A8A748}" srcOrd="1" destOrd="0" presId="urn:microsoft.com/office/officeart/2008/layout/VerticalCurvedList"/>
    <dgm:cxn modelId="{11D9E651-5838-41CA-A868-A8EF78E5FFAB}" type="presParOf" srcId="{FCA5CAC4-8C66-456A-8336-C91D673944BF}" destId="{9AE6FE4D-E161-44B9-8950-ECC7137503B4}" srcOrd="2" destOrd="0" presId="urn:microsoft.com/office/officeart/2008/layout/VerticalCurvedList"/>
    <dgm:cxn modelId="{7F51B6E5-9A59-4233-93A9-04F470C82BFF}" type="presParOf" srcId="{9AE6FE4D-E161-44B9-8950-ECC7137503B4}" destId="{D7552541-343B-4599-B1FC-E3691A4A971D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42AD4A-0FCF-4C0B-BCDE-412EFC72957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B05ACE-26F1-4997-A0B5-31067751DB8D}">
      <dgm:prSet phldrT="[Text]"/>
      <dgm:spPr>
        <a:solidFill>
          <a:srgbClr val="11FFFF"/>
        </a:solidFill>
        <a:ln>
          <a:solidFill>
            <a:srgbClr val="073082"/>
          </a:solidFill>
        </a:ln>
      </dgm:spPr>
      <dgm:t>
        <a:bodyPr/>
        <a:lstStyle/>
        <a:p>
          <a:r>
            <a:rPr lang="ka-GE" b="1" dirty="0" smtClean="0">
              <a:solidFill>
                <a:srgbClr val="073082"/>
              </a:solidFill>
              <a:latin typeface="+mn-lt"/>
            </a:rPr>
            <a:t>მთავრობის #181 დადგენილება</a:t>
          </a:r>
          <a:endParaRPr lang="en-US" b="1" dirty="0">
            <a:solidFill>
              <a:srgbClr val="073082"/>
            </a:solidFill>
            <a:latin typeface="+mn-lt"/>
          </a:endParaRPr>
        </a:p>
      </dgm:t>
    </dgm:pt>
    <dgm:pt modelId="{AFDE747D-003C-4D75-BA96-3C49599BF643}" type="parTrans" cxnId="{14DC798F-F718-425D-9B53-A36F819EC056}">
      <dgm:prSet/>
      <dgm:spPr/>
      <dgm:t>
        <a:bodyPr/>
        <a:lstStyle/>
        <a:p>
          <a:endParaRPr lang="en-US" b="1">
            <a:latin typeface="+mn-lt"/>
          </a:endParaRPr>
        </a:p>
      </dgm:t>
    </dgm:pt>
    <dgm:pt modelId="{8F2B6392-F13A-4D44-8E2B-E025F943B413}" type="sibTrans" cxnId="{14DC798F-F718-425D-9B53-A36F819EC056}">
      <dgm:prSet/>
      <dgm:spPr/>
      <dgm:t>
        <a:bodyPr/>
        <a:lstStyle/>
        <a:p>
          <a:endParaRPr lang="en-US" b="1">
            <a:latin typeface="+mn-lt"/>
          </a:endParaRPr>
        </a:p>
      </dgm:t>
    </dgm:pt>
    <dgm:pt modelId="{B1C23235-A0B1-4BA3-B66D-C9865150BD3F}">
      <dgm:prSet phldrT="[Text]"/>
      <dgm:spPr>
        <a:solidFill>
          <a:srgbClr val="11FFFF"/>
        </a:solidFill>
        <a:ln>
          <a:solidFill>
            <a:srgbClr val="073082"/>
          </a:solidFill>
        </a:ln>
      </dgm:spPr>
      <dgm:t>
        <a:bodyPr/>
        <a:lstStyle/>
        <a:p>
          <a:r>
            <a:rPr lang="ka-GE" b="1" i="0" dirty="0" smtClean="0">
              <a:solidFill>
                <a:srgbClr val="073082"/>
              </a:solidFill>
              <a:latin typeface="+mn-lt"/>
            </a:rPr>
            <a:t>ჯანდაცვის და ეკონომიკის მინისტრების ერთობლივი </a:t>
          </a:r>
          <a:r>
            <a:rPr lang="ka-GE" b="1" i="0" dirty="0" smtClean="0">
              <a:solidFill>
                <a:srgbClr val="073082"/>
              </a:solidFill>
              <a:latin typeface="+mn-lt"/>
            </a:rPr>
            <a:t>ბრძანება </a:t>
          </a:r>
        </a:p>
        <a:p>
          <a:r>
            <a:rPr lang="ka-GE" b="1" i="0" dirty="0" smtClean="0">
              <a:solidFill>
                <a:srgbClr val="073082"/>
              </a:solidFill>
              <a:latin typeface="+mn-lt"/>
            </a:rPr>
            <a:t>№1-1/162 – №01-38/ნ</a:t>
          </a:r>
          <a:endParaRPr lang="en-US" b="1" dirty="0">
            <a:solidFill>
              <a:srgbClr val="073082"/>
            </a:solidFill>
            <a:latin typeface="+mn-lt"/>
          </a:endParaRPr>
        </a:p>
      </dgm:t>
    </dgm:pt>
    <dgm:pt modelId="{1E8592E6-6BD8-4EB6-8419-10628F481DEB}" type="parTrans" cxnId="{00E49A76-AD02-471C-B9E3-D4B01367751D}">
      <dgm:prSet/>
      <dgm:spPr/>
      <dgm:t>
        <a:bodyPr/>
        <a:lstStyle/>
        <a:p>
          <a:endParaRPr lang="en-US" b="1">
            <a:latin typeface="+mn-lt"/>
          </a:endParaRPr>
        </a:p>
      </dgm:t>
    </dgm:pt>
    <dgm:pt modelId="{49E2EB2F-15CE-42DD-A471-E880EDC69B83}" type="sibTrans" cxnId="{00E49A76-AD02-471C-B9E3-D4B01367751D}">
      <dgm:prSet/>
      <dgm:spPr/>
      <dgm:t>
        <a:bodyPr/>
        <a:lstStyle/>
        <a:p>
          <a:endParaRPr lang="en-US" b="1">
            <a:latin typeface="+mn-lt"/>
          </a:endParaRPr>
        </a:p>
      </dgm:t>
    </dgm:pt>
    <dgm:pt modelId="{21328517-07DF-4DD9-9640-EF96BB1A225C}">
      <dgm:prSet custT="1"/>
      <dgm:spPr>
        <a:solidFill>
          <a:srgbClr val="009999">
            <a:alpha val="89804"/>
          </a:srgbClr>
        </a:solidFill>
      </dgm:spPr>
      <dgm:t>
        <a:bodyPr/>
        <a:lstStyle/>
        <a:p>
          <a:pPr>
            <a:lnSpc>
              <a:spcPct val="100000"/>
            </a:lnSpc>
          </a:pPr>
          <a:r>
            <a:rPr lang="ka-GE" sz="1400" b="1" dirty="0" smtClean="0">
              <a:solidFill>
                <a:schemeClr val="bg1"/>
              </a:solidFill>
              <a:latin typeface="+mn-lt"/>
            </a:rPr>
            <a:t>შემუშავდა ინსპექტირების </a:t>
          </a:r>
          <a:r>
            <a:rPr lang="ka-GE" sz="1400" b="1" dirty="0" smtClean="0">
              <a:solidFill>
                <a:schemeClr val="bg1"/>
              </a:solidFill>
              <a:latin typeface="+mn-lt"/>
            </a:rPr>
            <a:t>კითხვარი</a:t>
          </a:r>
          <a:endParaRPr lang="en-US" sz="1400" b="1" dirty="0">
            <a:solidFill>
              <a:schemeClr val="bg1"/>
            </a:solidFill>
            <a:latin typeface="+mn-lt"/>
          </a:endParaRPr>
        </a:p>
      </dgm:t>
    </dgm:pt>
    <dgm:pt modelId="{14E732E9-06A4-4C65-AA10-300B4C1F1726}" type="parTrans" cxnId="{0B952EC1-43C7-4DA6-AFD9-9A6058BABC34}">
      <dgm:prSet/>
      <dgm:spPr/>
      <dgm:t>
        <a:bodyPr/>
        <a:lstStyle/>
        <a:p>
          <a:endParaRPr lang="en-US" b="1">
            <a:latin typeface="+mn-lt"/>
          </a:endParaRPr>
        </a:p>
      </dgm:t>
    </dgm:pt>
    <dgm:pt modelId="{72E26E55-0923-4DBB-9AFC-2455FAE4AB4B}" type="sibTrans" cxnId="{0B952EC1-43C7-4DA6-AFD9-9A6058BABC34}">
      <dgm:prSet/>
      <dgm:spPr/>
      <dgm:t>
        <a:bodyPr/>
        <a:lstStyle/>
        <a:p>
          <a:endParaRPr lang="en-US" b="1">
            <a:latin typeface="+mn-lt"/>
          </a:endParaRPr>
        </a:p>
      </dgm:t>
    </dgm:pt>
    <dgm:pt modelId="{91053A28-0651-45E9-8A22-EE4D1DB6FAC3}">
      <dgm:prSet custT="1"/>
      <dgm:spPr>
        <a:solidFill>
          <a:srgbClr val="009999">
            <a:alpha val="89804"/>
          </a:srgbClr>
        </a:solidFill>
      </dgm:spPr>
      <dgm:t>
        <a:bodyPr/>
        <a:lstStyle/>
        <a:p>
          <a:pPr>
            <a:lnSpc>
              <a:spcPct val="100000"/>
            </a:lnSpc>
          </a:pPr>
          <a:r>
            <a:rPr lang="ka-GE" sz="1400" b="1" dirty="0" smtClean="0">
              <a:solidFill>
                <a:schemeClr val="bg1"/>
              </a:solidFill>
              <a:latin typeface="+mn-lt"/>
            </a:rPr>
            <a:t>შეიქმნა ერთობლი მონიტორინგის ჯგუფები</a:t>
          </a:r>
          <a:endParaRPr lang="en-US" sz="1400" b="1" dirty="0">
            <a:solidFill>
              <a:schemeClr val="bg1"/>
            </a:solidFill>
            <a:latin typeface="+mn-lt"/>
          </a:endParaRPr>
        </a:p>
      </dgm:t>
    </dgm:pt>
    <dgm:pt modelId="{F13ADF4E-6812-4075-A11B-52E386E1F35D}" type="parTrans" cxnId="{EF42C2C6-D98F-4E51-8703-891B9D0509A5}">
      <dgm:prSet/>
      <dgm:spPr/>
      <dgm:t>
        <a:bodyPr/>
        <a:lstStyle/>
        <a:p>
          <a:endParaRPr lang="en-US" b="1">
            <a:latin typeface="+mn-lt"/>
          </a:endParaRPr>
        </a:p>
      </dgm:t>
    </dgm:pt>
    <dgm:pt modelId="{BF44D883-A3DA-4810-967A-FCD613114662}" type="sibTrans" cxnId="{EF42C2C6-D98F-4E51-8703-891B9D0509A5}">
      <dgm:prSet/>
      <dgm:spPr/>
      <dgm:t>
        <a:bodyPr/>
        <a:lstStyle/>
        <a:p>
          <a:endParaRPr lang="en-US" b="1">
            <a:latin typeface="+mn-lt"/>
          </a:endParaRPr>
        </a:p>
      </dgm:t>
    </dgm:pt>
    <dgm:pt modelId="{2BB17551-DAD7-4B44-A0D0-C8666F9C0894}">
      <dgm:prSet phldrT="[Text]"/>
      <dgm:spPr>
        <a:solidFill>
          <a:srgbClr val="073082">
            <a:alpha val="90000"/>
          </a:srgbClr>
        </a:solidFill>
      </dgm:spPr>
      <dgm:t>
        <a:bodyPr/>
        <a:lstStyle/>
        <a:p>
          <a:endParaRPr lang="en-US" sz="900" b="1" dirty="0">
            <a:latin typeface="+mn-lt"/>
          </a:endParaRPr>
        </a:p>
      </dgm:t>
    </dgm:pt>
    <dgm:pt modelId="{97FC9D25-3669-448E-8E5A-158017A4BA15}" type="parTrans" cxnId="{4CCCE692-AF3A-46ED-B81A-6E31DF1BDA40}">
      <dgm:prSet/>
      <dgm:spPr/>
      <dgm:t>
        <a:bodyPr/>
        <a:lstStyle/>
        <a:p>
          <a:endParaRPr lang="en-US" b="1">
            <a:latin typeface="+mn-lt"/>
          </a:endParaRPr>
        </a:p>
      </dgm:t>
    </dgm:pt>
    <dgm:pt modelId="{79D32DA8-4C54-4E40-A96A-20C926CCEA07}" type="sibTrans" cxnId="{4CCCE692-AF3A-46ED-B81A-6E31DF1BDA40}">
      <dgm:prSet/>
      <dgm:spPr/>
      <dgm:t>
        <a:bodyPr/>
        <a:lstStyle/>
        <a:p>
          <a:endParaRPr lang="en-US" b="1">
            <a:latin typeface="+mn-lt"/>
          </a:endParaRPr>
        </a:p>
      </dgm:t>
    </dgm:pt>
    <dgm:pt modelId="{2B530C39-7BD2-4930-90AF-5F41CE8F75E3}">
      <dgm:prSet phldrT="[Text]" custT="1"/>
      <dgm:spPr>
        <a:solidFill>
          <a:srgbClr val="073082">
            <a:alpha val="90000"/>
          </a:srgbClr>
        </a:solidFill>
      </dgm:spPr>
      <dgm:t>
        <a:bodyPr/>
        <a:lstStyle/>
        <a:p>
          <a:r>
            <a:rPr lang="ka-GE" sz="1500" b="1" dirty="0" smtClean="0">
              <a:solidFill>
                <a:schemeClr val="bg1"/>
              </a:solidFill>
              <a:latin typeface="+mn-lt"/>
            </a:rPr>
            <a:t>დანართით შემუშავდა  სპეციალური ნებართვის საჭიროების მქონე რიგი </a:t>
          </a:r>
          <a:r>
            <a:rPr lang="ka-GE" sz="1500" b="1" dirty="0" smtClean="0">
              <a:solidFill>
                <a:schemeClr val="bg1"/>
              </a:solidFill>
              <a:latin typeface="+mn-lt"/>
            </a:rPr>
            <a:t>საქმიანობები</a:t>
          </a:r>
          <a:endParaRPr lang="en-US" sz="1500" b="1" dirty="0">
            <a:solidFill>
              <a:schemeClr val="bg1"/>
            </a:solidFill>
            <a:latin typeface="+mn-lt"/>
          </a:endParaRPr>
        </a:p>
      </dgm:t>
    </dgm:pt>
    <dgm:pt modelId="{6EFA9B44-7901-4BC9-9826-CB722AC63099}" type="parTrans" cxnId="{CDA2B1AB-C0F4-42F3-9E4D-8F06C17792D7}">
      <dgm:prSet/>
      <dgm:spPr/>
      <dgm:t>
        <a:bodyPr/>
        <a:lstStyle/>
        <a:p>
          <a:endParaRPr lang="en-US" b="1">
            <a:latin typeface="+mn-lt"/>
          </a:endParaRPr>
        </a:p>
      </dgm:t>
    </dgm:pt>
    <dgm:pt modelId="{D80FD5BC-02EC-4444-9975-4E90C7150534}" type="sibTrans" cxnId="{CDA2B1AB-C0F4-42F3-9E4D-8F06C17792D7}">
      <dgm:prSet/>
      <dgm:spPr/>
      <dgm:t>
        <a:bodyPr/>
        <a:lstStyle/>
        <a:p>
          <a:endParaRPr lang="en-US" b="1">
            <a:latin typeface="+mn-lt"/>
          </a:endParaRPr>
        </a:p>
      </dgm:t>
    </dgm:pt>
    <dgm:pt modelId="{DCE78C0B-A517-4AAA-9764-5F0C531159E4}">
      <dgm:prSet phldrT="[Text]" custT="1"/>
      <dgm:spPr>
        <a:solidFill>
          <a:srgbClr val="073082">
            <a:alpha val="90000"/>
          </a:srgbClr>
        </a:solidFill>
      </dgm:spPr>
      <dgm:t>
        <a:bodyPr/>
        <a:lstStyle/>
        <a:p>
          <a:r>
            <a:rPr lang="ka-GE" sz="1500" b="1" dirty="0" smtClean="0">
              <a:solidFill>
                <a:srgbClr val="FFFF00"/>
              </a:solidFill>
              <a:latin typeface="+mn-lt"/>
            </a:rPr>
            <a:t>ეკონომიკის სამინისტროს პლატფორმაზე შეიქმნა სარეგისტრაციო ფორმები</a:t>
          </a:r>
          <a:endParaRPr lang="en-US" sz="1500" b="1" dirty="0">
            <a:solidFill>
              <a:srgbClr val="FFFF00"/>
            </a:solidFill>
            <a:latin typeface="+mn-lt"/>
          </a:endParaRPr>
        </a:p>
      </dgm:t>
    </dgm:pt>
    <dgm:pt modelId="{6DFD4858-9D7A-46F2-9798-6B3CA5DA970B}" type="parTrans" cxnId="{C7B950FB-DE41-401F-92F3-AF963ABCDA7B}">
      <dgm:prSet/>
      <dgm:spPr/>
      <dgm:t>
        <a:bodyPr/>
        <a:lstStyle/>
        <a:p>
          <a:endParaRPr lang="en-US" b="1">
            <a:latin typeface="+mn-lt"/>
          </a:endParaRPr>
        </a:p>
      </dgm:t>
    </dgm:pt>
    <dgm:pt modelId="{6FC77408-2A84-4904-AD9C-4ABD7F9D949F}" type="sibTrans" cxnId="{C7B950FB-DE41-401F-92F3-AF963ABCDA7B}">
      <dgm:prSet/>
      <dgm:spPr/>
      <dgm:t>
        <a:bodyPr/>
        <a:lstStyle/>
        <a:p>
          <a:endParaRPr lang="en-US" b="1">
            <a:latin typeface="+mn-lt"/>
          </a:endParaRPr>
        </a:p>
      </dgm:t>
    </dgm:pt>
    <dgm:pt modelId="{8A48335F-D5AF-41A5-8AB4-AD70B6D1FD79}">
      <dgm:prSet phldrT="[Text]" custT="1"/>
      <dgm:spPr>
        <a:solidFill>
          <a:srgbClr val="073082">
            <a:alpha val="90000"/>
          </a:srgbClr>
        </a:solidFill>
      </dgm:spPr>
      <dgm:t>
        <a:bodyPr/>
        <a:lstStyle/>
        <a:p>
          <a:r>
            <a:rPr lang="ka-GE" sz="1500" b="1" dirty="0" smtClean="0">
              <a:solidFill>
                <a:schemeClr val="bg1"/>
              </a:solidFill>
              <a:latin typeface="+mn-lt"/>
            </a:rPr>
            <a:t>განისაზღვრა ნებადართული ეკონომიკური საქმიანობები</a:t>
          </a:r>
          <a:endParaRPr lang="en-US" sz="1500" b="1" dirty="0">
            <a:solidFill>
              <a:schemeClr val="bg1"/>
            </a:solidFill>
            <a:latin typeface="+mn-lt"/>
          </a:endParaRPr>
        </a:p>
      </dgm:t>
    </dgm:pt>
    <dgm:pt modelId="{2BFAE3CB-EB80-4D50-96E4-A016067D1511}" type="parTrans" cxnId="{303F4877-6DFC-4B05-9173-B88297334DE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9BC2B95-CB2A-493A-B43B-AE2D585CC370}" type="sibTrans" cxnId="{303F4877-6DFC-4B05-9173-B88297334DE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2E5D857-3A9C-4F37-B0BE-532BC17ED771}">
      <dgm:prSet phldrT="[Text]" custT="1"/>
      <dgm:spPr>
        <a:solidFill>
          <a:srgbClr val="009999">
            <a:alpha val="89804"/>
          </a:srgbClr>
        </a:solidFill>
      </dgm:spPr>
      <dgm:t>
        <a:bodyPr/>
        <a:lstStyle/>
        <a:p>
          <a:pPr>
            <a:lnSpc>
              <a:spcPct val="150000"/>
            </a:lnSpc>
          </a:pPr>
          <a:r>
            <a:rPr lang="ka-GE" sz="1400" b="1" dirty="0" smtClean="0">
              <a:solidFill>
                <a:schemeClr val="bg1"/>
              </a:solidFill>
              <a:latin typeface="+mn-lt"/>
            </a:rPr>
            <a:t>განისაზღვრა </a:t>
          </a:r>
          <a:r>
            <a:rPr lang="ka-GE" sz="1400" b="1" i="0" dirty="0" smtClean="0">
              <a:solidFill>
                <a:schemeClr val="bg1"/>
              </a:solidFill>
              <a:latin typeface="+mn-lt"/>
            </a:rPr>
            <a:t>რეკომენდაციების შესრულების მონიტორინგისა და კონტროლის პროცედურები</a:t>
          </a:r>
          <a:endParaRPr lang="en-US" sz="1400" b="1" dirty="0">
            <a:solidFill>
              <a:schemeClr val="bg1"/>
            </a:solidFill>
            <a:latin typeface="+mn-lt"/>
          </a:endParaRPr>
        </a:p>
      </dgm:t>
    </dgm:pt>
    <dgm:pt modelId="{63590BED-72FD-4E63-94BF-3425449AED79}" type="parTrans" cxnId="{52A75F04-75B0-4E52-BDE9-F6FE9E308B5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ADD0C55-BEF4-4F47-BD02-7F831F356927}" type="sibTrans" cxnId="{52A75F04-75B0-4E52-BDE9-F6FE9E308B5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6B3FD2E-A344-4771-935F-156C91CA554D}" type="pres">
      <dgm:prSet presAssocID="{C942AD4A-0FCF-4C0B-BCDE-412EFC72957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2EDEAD2-C7EC-40B3-86EC-CE4A9BFDE74D}" type="pres">
      <dgm:prSet presAssocID="{B0B05ACE-26F1-4997-A0B5-31067751DB8D}" presName="linNode" presStyleCnt="0"/>
      <dgm:spPr/>
    </dgm:pt>
    <dgm:pt modelId="{D58DDB40-2025-4B76-AD69-7B70F833D5CC}" type="pres">
      <dgm:prSet presAssocID="{B0B05ACE-26F1-4997-A0B5-31067751DB8D}" presName="parentShp" presStyleLbl="node1" presStyleIdx="0" presStyleCnt="2" custScaleX="61081" custLinFactNeighborX="-130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ABEE6-C33F-4EBC-B671-98A142874E4D}" type="pres">
      <dgm:prSet presAssocID="{B0B05ACE-26F1-4997-A0B5-31067751DB8D}" presName="childShp" presStyleLbl="bgAccFollowNode1" presStyleIdx="0" presStyleCnt="2" custScaleX="125652" custScaleY="116645" custLinFactNeighborX="343" custLinFactNeighborY="-3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01AB61-4A37-4DCC-95B1-3061C1D44E14}" type="pres">
      <dgm:prSet presAssocID="{8F2B6392-F13A-4D44-8E2B-E025F943B413}" presName="spacing" presStyleCnt="0"/>
      <dgm:spPr/>
    </dgm:pt>
    <dgm:pt modelId="{515F4B21-C759-4BB3-879C-E75279B35322}" type="pres">
      <dgm:prSet presAssocID="{B1C23235-A0B1-4BA3-B66D-C9865150BD3F}" presName="linNode" presStyleCnt="0"/>
      <dgm:spPr/>
    </dgm:pt>
    <dgm:pt modelId="{74FB760B-41D6-4F1B-A6D0-8FEFA225CB48}" type="pres">
      <dgm:prSet presAssocID="{B1C23235-A0B1-4BA3-B66D-C9865150BD3F}" presName="parentShp" presStyleLbl="node1" presStyleIdx="1" presStyleCnt="2" custScaleX="73789" custLinFactNeighborX="-8818" custLinFactNeighborY="-9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7F3AF-4631-409F-A831-AE306714C892}" type="pres">
      <dgm:prSet presAssocID="{B1C23235-A0B1-4BA3-B66D-C9865150BD3F}" presName="childShp" presStyleLbl="bgAccFollowNode1" presStyleIdx="1" presStyleCnt="2" custScaleX="116683" custScaleY="1224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44EA0E-4F05-4C59-8DDC-9B95715B5835}" type="presOf" srcId="{8A48335F-D5AF-41A5-8AB4-AD70B6D1FD79}" destId="{FC0ABEE6-C33F-4EBC-B671-98A142874E4D}" srcOrd="0" destOrd="0" presId="urn:microsoft.com/office/officeart/2005/8/layout/vList6"/>
    <dgm:cxn modelId="{0B952EC1-43C7-4DA6-AFD9-9A6058BABC34}" srcId="{B1C23235-A0B1-4BA3-B66D-C9865150BD3F}" destId="{21328517-07DF-4DD9-9640-EF96BB1A225C}" srcOrd="1" destOrd="0" parTransId="{14E732E9-06A4-4C65-AA10-300B4C1F1726}" sibTransId="{72E26E55-0923-4DBB-9AFC-2455FAE4AB4B}"/>
    <dgm:cxn modelId="{9626FF94-11B7-4A2D-AD15-E5F2CDBFD2A2}" type="presOf" srcId="{91053A28-0651-45E9-8A22-EE4D1DB6FAC3}" destId="{93C7F3AF-4631-409F-A831-AE306714C892}" srcOrd="0" destOrd="2" presId="urn:microsoft.com/office/officeart/2005/8/layout/vList6"/>
    <dgm:cxn modelId="{EF42C2C6-D98F-4E51-8703-891B9D0509A5}" srcId="{B1C23235-A0B1-4BA3-B66D-C9865150BD3F}" destId="{91053A28-0651-45E9-8A22-EE4D1DB6FAC3}" srcOrd="2" destOrd="0" parTransId="{F13ADF4E-6812-4075-A11B-52E386E1F35D}" sibTransId="{BF44D883-A3DA-4810-967A-FCD613114662}"/>
    <dgm:cxn modelId="{C7B950FB-DE41-401F-92F3-AF963ABCDA7B}" srcId="{B0B05ACE-26F1-4997-A0B5-31067751DB8D}" destId="{DCE78C0B-A517-4AAA-9764-5F0C531159E4}" srcOrd="2" destOrd="0" parTransId="{6DFD4858-9D7A-46F2-9798-6B3CA5DA970B}" sibTransId="{6FC77408-2A84-4904-AD9C-4ABD7F9D949F}"/>
    <dgm:cxn modelId="{303F4877-6DFC-4B05-9173-B88297334DE6}" srcId="{B0B05ACE-26F1-4997-A0B5-31067751DB8D}" destId="{8A48335F-D5AF-41A5-8AB4-AD70B6D1FD79}" srcOrd="0" destOrd="0" parTransId="{2BFAE3CB-EB80-4D50-96E4-A016067D1511}" sibTransId="{39BC2B95-CB2A-493A-B43B-AE2D585CC370}"/>
    <dgm:cxn modelId="{DD21ED3F-48E9-496C-829F-D882AFBEF6B5}" type="presOf" srcId="{2BB17551-DAD7-4B44-A0D0-C8666F9C0894}" destId="{FC0ABEE6-C33F-4EBC-B671-98A142874E4D}" srcOrd="0" destOrd="3" presId="urn:microsoft.com/office/officeart/2005/8/layout/vList6"/>
    <dgm:cxn modelId="{B343A45B-6A87-4658-8D4E-50739BCA18B9}" type="presOf" srcId="{92E5D857-3A9C-4F37-B0BE-532BC17ED771}" destId="{93C7F3AF-4631-409F-A831-AE306714C892}" srcOrd="0" destOrd="0" presId="urn:microsoft.com/office/officeart/2005/8/layout/vList6"/>
    <dgm:cxn modelId="{14DC798F-F718-425D-9B53-A36F819EC056}" srcId="{C942AD4A-0FCF-4C0B-BCDE-412EFC729573}" destId="{B0B05ACE-26F1-4997-A0B5-31067751DB8D}" srcOrd="0" destOrd="0" parTransId="{AFDE747D-003C-4D75-BA96-3C49599BF643}" sibTransId="{8F2B6392-F13A-4D44-8E2B-E025F943B413}"/>
    <dgm:cxn modelId="{4CCCE692-AF3A-46ED-B81A-6E31DF1BDA40}" srcId="{B0B05ACE-26F1-4997-A0B5-31067751DB8D}" destId="{2BB17551-DAD7-4B44-A0D0-C8666F9C0894}" srcOrd="3" destOrd="0" parTransId="{97FC9D25-3669-448E-8E5A-158017A4BA15}" sibTransId="{79D32DA8-4C54-4E40-A96A-20C926CCEA07}"/>
    <dgm:cxn modelId="{90366455-212F-454B-95A2-8E073663CED1}" type="presOf" srcId="{C942AD4A-0FCF-4C0B-BCDE-412EFC729573}" destId="{96B3FD2E-A344-4771-935F-156C91CA554D}" srcOrd="0" destOrd="0" presId="urn:microsoft.com/office/officeart/2005/8/layout/vList6"/>
    <dgm:cxn modelId="{CDA2B1AB-C0F4-42F3-9E4D-8F06C17792D7}" srcId="{B0B05ACE-26F1-4997-A0B5-31067751DB8D}" destId="{2B530C39-7BD2-4930-90AF-5F41CE8F75E3}" srcOrd="1" destOrd="0" parTransId="{6EFA9B44-7901-4BC9-9826-CB722AC63099}" sibTransId="{D80FD5BC-02EC-4444-9975-4E90C7150534}"/>
    <dgm:cxn modelId="{C977EBD5-EDD0-49F4-808E-1B2A0740DDDF}" type="presOf" srcId="{DCE78C0B-A517-4AAA-9764-5F0C531159E4}" destId="{FC0ABEE6-C33F-4EBC-B671-98A142874E4D}" srcOrd="0" destOrd="2" presId="urn:microsoft.com/office/officeart/2005/8/layout/vList6"/>
    <dgm:cxn modelId="{62667EB9-59EB-4F87-884C-3240AC8EEC3A}" type="presOf" srcId="{21328517-07DF-4DD9-9640-EF96BB1A225C}" destId="{93C7F3AF-4631-409F-A831-AE306714C892}" srcOrd="0" destOrd="1" presId="urn:microsoft.com/office/officeart/2005/8/layout/vList6"/>
    <dgm:cxn modelId="{00E49A76-AD02-471C-B9E3-D4B01367751D}" srcId="{C942AD4A-0FCF-4C0B-BCDE-412EFC729573}" destId="{B1C23235-A0B1-4BA3-B66D-C9865150BD3F}" srcOrd="1" destOrd="0" parTransId="{1E8592E6-6BD8-4EB6-8419-10628F481DEB}" sibTransId="{49E2EB2F-15CE-42DD-A471-E880EDC69B83}"/>
    <dgm:cxn modelId="{1FCC421F-557B-447D-9311-2976076C7D4B}" type="presOf" srcId="{B1C23235-A0B1-4BA3-B66D-C9865150BD3F}" destId="{74FB760B-41D6-4F1B-A6D0-8FEFA225CB48}" srcOrd="0" destOrd="0" presId="urn:microsoft.com/office/officeart/2005/8/layout/vList6"/>
    <dgm:cxn modelId="{4DF46993-2B83-4254-99E1-680161D5F663}" type="presOf" srcId="{B0B05ACE-26F1-4997-A0B5-31067751DB8D}" destId="{D58DDB40-2025-4B76-AD69-7B70F833D5CC}" srcOrd="0" destOrd="0" presId="urn:microsoft.com/office/officeart/2005/8/layout/vList6"/>
    <dgm:cxn modelId="{0F3C4D74-3175-4FD1-BC16-AE3593D59869}" type="presOf" srcId="{2B530C39-7BD2-4930-90AF-5F41CE8F75E3}" destId="{FC0ABEE6-C33F-4EBC-B671-98A142874E4D}" srcOrd="0" destOrd="1" presId="urn:microsoft.com/office/officeart/2005/8/layout/vList6"/>
    <dgm:cxn modelId="{52A75F04-75B0-4E52-BDE9-F6FE9E308B5B}" srcId="{B1C23235-A0B1-4BA3-B66D-C9865150BD3F}" destId="{92E5D857-3A9C-4F37-B0BE-532BC17ED771}" srcOrd="0" destOrd="0" parTransId="{63590BED-72FD-4E63-94BF-3425449AED79}" sibTransId="{FADD0C55-BEF4-4F47-BD02-7F831F356927}"/>
    <dgm:cxn modelId="{C00349BD-402D-4CE9-B3F7-DB112AF9FC59}" type="presParOf" srcId="{96B3FD2E-A344-4771-935F-156C91CA554D}" destId="{D2EDEAD2-C7EC-40B3-86EC-CE4A9BFDE74D}" srcOrd="0" destOrd="0" presId="urn:microsoft.com/office/officeart/2005/8/layout/vList6"/>
    <dgm:cxn modelId="{55067417-B9FA-44AD-AF7A-462A40067660}" type="presParOf" srcId="{D2EDEAD2-C7EC-40B3-86EC-CE4A9BFDE74D}" destId="{D58DDB40-2025-4B76-AD69-7B70F833D5CC}" srcOrd="0" destOrd="0" presId="urn:microsoft.com/office/officeart/2005/8/layout/vList6"/>
    <dgm:cxn modelId="{7852E56D-DC03-4A31-B166-760401671382}" type="presParOf" srcId="{D2EDEAD2-C7EC-40B3-86EC-CE4A9BFDE74D}" destId="{FC0ABEE6-C33F-4EBC-B671-98A142874E4D}" srcOrd="1" destOrd="0" presId="urn:microsoft.com/office/officeart/2005/8/layout/vList6"/>
    <dgm:cxn modelId="{BDB05B44-B557-4E12-8773-61023B789E4F}" type="presParOf" srcId="{96B3FD2E-A344-4771-935F-156C91CA554D}" destId="{0B01AB61-4A37-4DCC-95B1-3061C1D44E14}" srcOrd="1" destOrd="0" presId="urn:microsoft.com/office/officeart/2005/8/layout/vList6"/>
    <dgm:cxn modelId="{F265183C-FA3B-4D02-96EE-049986E89D3C}" type="presParOf" srcId="{96B3FD2E-A344-4771-935F-156C91CA554D}" destId="{515F4B21-C759-4BB3-879C-E75279B35322}" srcOrd="2" destOrd="0" presId="urn:microsoft.com/office/officeart/2005/8/layout/vList6"/>
    <dgm:cxn modelId="{9853B740-29F7-4FE7-8826-24EEAC368386}" type="presParOf" srcId="{515F4B21-C759-4BB3-879C-E75279B35322}" destId="{74FB760B-41D6-4F1B-A6D0-8FEFA225CB48}" srcOrd="0" destOrd="0" presId="urn:microsoft.com/office/officeart/2005/8/layout/vList6"/>
    <dgm:cxn modelId="{2E3C12C0-79D7-446A-B545-E6B7ED36FA4B}" type="presParOf" srcId="{515F4B21-C759-4BB3-879C-E75279B35322}" destId="{93C7F3AF-4631-409F-A831-AE306714C89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D49F94-35A4-482A-B55A-9BFB03502EBA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139655F-18C7-471F-B8D1-C592C07FF0A6}">
      <dgm:prSet phldrT="[Text]"/>
      <dgm:spPr/>
      <dgm:t>
        <a:bodyPr/>
        <a:lstStyle/>
        <a:p>
          <a:pPr algn="ctr"/>
          <a:r>
            <a:rPr lang="ka-GE" b="1" dirty="0" smtClean="0">
              <a:solidFill>
                <a:srgbClr val="073082"/>
              </a:solidFill>
              <a:latin typeface="+mn-lt"/>
            </a:rPr>
            <a:t>27.04-ეკონომიკის </a:t>
          </a:r>
          <a:r>
            <a:rPr lang="ka-GE" b="1" dirty="0" smtClean="0">
              <a:solidFill>
                <a:srgbClr val="073082"/>
              </a:solidFill>
              <a:latin typeface="+mn-lt"/>
            </a:rPr>
            <a:t>გახსნის პროცესისას რეკომენდაციების აღსრულების </a:t>
          </a:r>
          <a:r>
            <a:rPr lang="ka-GE" b="1" dirty="0" smtClean="0">
              <a:solidFill>
                <a:srgbClr val="FF0000"/>
              </a:solidFill>
              <a:latin typeface="+mn-lt"/>
            </a:rPr>
            <a:t>მონიტორნიგი </a:t>
          </a:r>
          <a:r>
            <a:rPr lang="ka-GE" b="1" dirty="0" smtClean="0">
              <a:solidFill>
                <a:srgbClr val="FF0000"/>
              </a:solidFill>
              <a:latin typeface="+mn-lt"/>
            </a:rPr>
            <a:t>ჯანდაცვის </a:t>
          </a:r>
          <a:r>
            <a:rPr lang="ka-GE" b="1" dirty="0" smtClean="0">
              <a:solidFill>
                <a:srgbClr val="FF0000"/>
              </a:solidFill>
              <a:latin typeface="+mn-lt"/>
            </a:rPr>
            <a:t>სამინისტრომ აიღო</a:t>
          </a:r>
          <a:endParaRPr lang="en-US" b="1" dirty="0">
            <a:solidFill>
              <a:srgbClr val="FF0000"/>
            </a:solidFill>
            <a:latin typeface="+mn-lt"/>
          </a:endParaRPr>
        </a:p>
      </dgm:t>
    </dgm:pt>
    <dgm:pt modelId="{E4B62A3E-01C4-49D0-8081-F29393E76CCF}" type="parTrans" cxnId="{3955A298-E96D-4CA0-83E8-49B467D2BF3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5684AC0-98B4-4998-AC7B-9BD2A498DF86}" type="sibTrans" cxnId="{3955A298-E96D-4CA0-83E8-49B467D2BF3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16650CA-6E30-4AB2-A4FE-CFF31C2B855D}">
      <dgm:prSet phldrT="[Text]"/>
      <dgm:spPr/>
      <dgm:t>
        <a:bodyPr/>
        <a:lstStyle/>
        <a:p>
          <a:pPr algn="ctr"/>
          <a:r>
            <a:rPr lang="ka-GE" b="1" dirty="0" smtClean="0">
              <a:solidFill>
                <a:srgbClr val="073082"/>
              </a:solidFill>
              <a:latin typeface="+mn-lt"/>
            </a:rPr>
            <a:t>29.04-სამინისტრომ </a:t>
          </a:r>
          <a:r>
            <a:rPr lang="ka-GE" b="1" dirty="0" smtClean="0">
              <a:solidFill>
                <a:srgbClr val="073082"/>
              </a:solidFill>
              <a:latin typeface="+mn-lt"/>
            </a:rPr>
            <a:t>შექმნა სპეციალური ელექტრონული პორტალი,                                                                                          რომლითაც  ყველა ბიზნეს სუბიექტი რეგისტრირდება</a:t>
          </a:r>
          <a:endParaRPr lang="en-US" b="1" dirty="0">
            <a:solidFill>
              <a:srgbClr val="073082"/>
            </a:solidFill>
            <a:latin typeface="+mn-lt"/>
          </a:endParaRPr>
        </a:p>
      </dgm:t>
    </dgm:pt>
    <dgm:pt modelId="{C7F20183-94EB-4AC1-B6C2-835630EBB9DE}" type="parTrans" cxnId="{BC2F7480-38A2-4F6B-8915-0DADD67D2F9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6125EE7-B20B-4AF0-94EB-09629A7EB832}" type="sibTrans" cxnId="{BC2F7480-38A2-4F6B-8915-0DADD67D2F9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6144ECF-7DEF-4428-919E-819766A45928}">
      <dgm:prSet phldrT="[Text]"/>
      <dgm:spPr/>
      <dgm:t>
        <a:bodyPr/>
        <a:lstStyle/>
        <a:p>
          <a:pPr algn="ctr"/>
          <a:r>
            <a:rPr lang="ka-GE" b="1" dirty="0" smtClean="0">
              <a:solidFill>
                <a:srgbClr val="073082"/>
              </a:solidFill>
              <a:latin typeface="+mn-lt"/>
            </a:rPr>
            <a:t>29.04 - ადგილობრივ </a:t>
          </a:r>
          <a:r>
            <a:rPr lang="ka-GE" b="1" dirty="0" smtClean="0">
              <a:solidFill>
                <a:srgbClr val="073082"/>
              </a:solidFill>
              <a:latin typeface="+mn-lt"/>
            </a:rPr>
            <a:t>თუ სექტორულ დონეზე ჩაერთო სხვადასხვა სახელმწიფო ზედამხედველი უწყებები, რომელთა მართვას </a:t>
          </a:r>
          <a:r>
            <a:rPr lang="ka-GE" b="1" dirty="0" smtClean="0">
              <a:solidFill>
                <a:srgbClr val="073082"/>
              </a:solidFill>
              <a:latin typeface="+mn-lt"/>
            </a:rPr>
            <a:t>ახორციელებს ჯანდაცვის </a:t>
          </a:r>
          <a:r>
            <a:rPr lang="ka-GE" b="1" dirty="0" smtClean="0">
              <a:solidFill>
                <a:srgbClr val="073082"/>
              </a:solidFill>
              <a:latin typeface="+mn-lt"/>
            </a:rPr>
            <a:t>სამინისტროს შრომის პირობების ინსპექტირების დეპარტამენტი</a:t>
          </a:r>
          <a:endParaRPr lang="en-US" dirty="0">
            <a:latin typeface="+mn-lt"/>
          </a:endParaRPr>
        </a:p>
      </dgm:t>
    </dgm:pt>
    <dgm:pt modelId="{D246B693-C033-447B-BF6E-E83D88B0A01B}" type="parTrans" cxnId="{C6C11C77-D95E-4083-8292-7DE1F190F16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BA2CE94-892D-4C69-BB75-A8829EF43EBF}" type="sibTrans" cxnId="{C6C11C77-D95E-4083-8292-7DE1F190F16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9AB93E9-1631-432B-A011-E860B8CE29E7}" type="pres">
      <dgm:prSet presAssocID="{E7D49F94-35A4-482A-B55A-9BFB03502EB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C4DCA08-68EE-4D0B-B695-EC74808A637A}" type="pres">
      <dgm:prSet presAssocID="{E7D49F94-35A4-482A-B55A-9BFB03502EBA}" presName="Name1" presStyleCnt="0"/>
      <dgm:spPr/>
    </dgm:pt>
    <dgm:pt modelId="{0D5B0EB1-E4E6-4AC1-ACAA-1470236931DF}" type="pres">
      <dgm:prSet presAssocID="{E7D49F94-35A4-482A-B55A-9BFB03502EBA}" presName="cycle" presStyleCnt="0"/>
      <dgm:spPr/>
    </dgm:pt>
    <dgm:pt modelId="{8483DBD6-B88A-4118-BA29-D8FE48907593}" type="pres">
      <dgm:prSet presAssocID="{E7D49F94-35A4-482A-B55A-9BFB03502EBA}" presName="srcNode" presStyleLbl="node1" presStyleIdx="0" presStyleCnt="3"/>
      <dgm:spPr/>
    </dgm:pt>
    <dgm:pt modelId="{463D36C6-84A3-4DEC-BEB9-7E3EF406E87D}" type="pres">
      <dgm:prSet presAssocID="{E7D49F94-35A4-482A-B55A-9BFB03502EBA}" presName="conn" presStyleLbl="parChTrans1D2" presStyleIdx="0" presStyleCnt="1"/>
      <dgm:spPr/>
      <dgm:t>
        <a:bodyPr/>
        <a:lstStyle/>
        <a:p>
          <a:endParaRPr lang="en-US"/>
        </a:p>
      </dgm:t>
    </dgm:pt>
    <dgm:pt modelId="{435553D8-E8CC-4433-A2A5-AB36017A6AB4}" type="pres">
      <dgm:prSet presAssocID="{E7D49F94-35A4-482A-B55A-9BFB03502EBA}" presName="extraNode" presStyleLbl="node1" presStyleIdx="0" presStyleCnt="3"/>
      <dgm:spPr/>
    </dgm:pt>
    <dgm:pt modelId="{8C6A93D2-81A8-4960-B883-791C48A901A5}" type="pres">
      <dgm:prSet presAssocID="{E7D49F94-35A4-482A-B55A-9BFB03502EBA}" presName="dstNode" presStyleLbl="node1" presStyleIdx="0" presStyleCnt="3"/>
      <dgm:spPr/>
    </dgm:pt>
    <dgm:pt modelId="{F2E11EDA-2CAE-4554-9A61-76C164AF6958}" type="pres">
      <dgm:prSet presAssocID="{2139655F-18C7-471F-B8D1-C592C07FF0A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A98B2-0B7A-40E9-A8F4-C2560A103496}" type="pres">
      <dgm:prSet presAssocID="{2139655F-18C7-471F-B8D1-C592C07FF0A6}" presName="accent_1" presStyleCnt="0"/>
      <dgm:spPr/>
    </dgm:pt>
    <dgm:pt modelId="{4971E543-120A-4E1C-A04D-BB524BBD2A9C}" type="pres">
      <dgm:prSet presAssocID="{2139655F-18C7-471F-B8D1-C592C07FF0A6}" presName="accentRepeatNode" presStyleLbl="solidFgAcc1" presStyleIdx="0" presStyleCnt="3"/>
      <dgm:spPr/>
    </dgm:pt>
    <dgm:pt modelId="{640C6553-3FBC-4C0E-B65E-FAFEA5C4E435}" type="pres">
      <dgm:prSet presAssocID="{E16650CA-6E30-4AB2-A4FE-CFF31C2B855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CB26BC-3792-4E88-8008-31C4B31C416F}" type="pres">
      <dgm:prSet presAssocID="{E16650CA-6E30-4AB2-A4FE-CFF31C2B855D}" presName="accent_2" presStyleCnt="0"/>
      <dgm:spPr/>
    </dgm:pt>
    <dgm:pt modelId="{5004A590-9985-4988-B4B6-50441C6AD2AE}" type="pres">
      <dgm:prSet presAssocID="{E16650CA-6E30-4AB2-A4FE-CFF31C2B855D}" presName="accentRepeatNode" presStyleLbl="solidFgAcc1" presStyleIdx="1" presStyleCnt="3"/>
      <dgm:spPr/>
    </dgm:pt>
    <dgm:pt modelId="{6AE47F50-45FA-4F4E-8D19-70B565594F77}" type="pres">
      <dgm:prSet presAssocID="{16144ECF-7DEF-4428-919E-819766A4592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976B11-3343-4933-886B-B8C1BAEE73DF}" type="pres">
      <dgm:prSet presAssocID="{16144ECF-7DEF-4428-919E-819766A45928}" presName="accent_3" presStyleCnt="0"/>
      <dgm:spPr/>
    </dgm:pt>
    <dgm:pt modelId="{D200B87A-04B0-4577-8A2A-85865506E9B4}" type="pres">
      <dgm:prSet presAssocID="{16144ECF-7DEF-4428-919E-819766A45928}" presName="accentRepeatNode" presStyleLbl="solidFgAcc1" presStyleIdx="2" presStyleCnt="3"/>
      <dgm:spPr/>
    </dgm:pt>
  </dgm:ptLst>
  <dgm:cxnLst>
    <dgm:cxn modelId="{C6C11C77-D95E-4083-8292-7DE1F190F16B}" srcId="{E7D49F94-35A4-482A-B55A-9BFB03502EBA}" destId="{16144ECF-7DEF-4428-919E-819766A45928}" srcOrd="2" destOrd="0" parTransId="{D246B693-C033-447B-BF6E-E83D88B0A01B}" sibTransId="{5BA2CE94-892D-4C69-BB75-A8829EF43EBF}"/>
    <dgm:cxn modelId="{3955A298-E96D-4CA0-83E8-49B467D2BF31}" srcId="{E7D49F94-35A4-482A-B55A-9BFB03502EBA}" destId="{2139655F-18C7-471F-B8D1-C592C07FF0A6}" srcOrd="0" destOrd="0" parTransId="{E4B62A3E-01C4-49D0-8081-F29393E76CCF}" sibTransId="{B5684AC0-98B4-4998-AC7B-9BD2A498DF86}"/>
    <dgm:cxn modelId="{CEACFED4-377D-4E38-B813-F08993E538E7}" type="presOf" srcId="{16144ECF-7DEF-4428-919E-819766A45928}" destId="{6AE47F50-45FA-4F4E-8D19-70B565594F77}" srcOrd="0" destOrd="0" presId="urn:microsoft.com/office/officeart/2008/layout/VerticalCurvedList"/>
    <dgm:cxn modelId="{BC2F7480-38A2-4F6B-8915-0DADD67D2F91}" srcId="{E7D49F94-35A4-482A-B55A-9BFB03502EBA}" destId="{E16650CA-6E30-4AB2-A4FE-CFF31C2B855D}" srcOrd="1" destOrd="0" parTransId="{C7F20183-94EB-4AC1-B6C2-835630EBB9DE}" sibTransId="{86125EE7-B20B-4AF0-94EB-09629A7EB832}"/>
    <dgm:cxn modelId="{E123E70B-455C-4233-990E-3806C1DDB496}" type="presOf" srcId="{E7D49F94-35A4-482A-B55A-9BFB03502EBA}" destId="{A9AB93E9-1631-432B-A011-E860B8CE29E7}" srcOrd="0" destOrd="0" presId="urn:microsoft.com/office/officeart/2008/layout/VerticalCurvedList"/>
    <dgm:cxn modelId="{F437CF6C-C326-420B-811A-D7970D9822DB}" type="presOf" srcId="{E16650CA-6E30-4AB2-A4FE-CFF31C2B855D}" destId="{640C6553-3FBC-4C0E-B65E-FAFEA5C4E435}" srcOrd="0" destOrd="0" presId="urn:microsoft.com/office/officeart/2008/layout/VerticalCurvedList"/>
    <dgm:cxn modelId="{50C1DE9A-068A-46C0-9821-0DC30D1259B2}" type="presOf" srcId="{2139655F-18C7-471F-B8D1-C592C07FF0A6}" destId="{F2E11EDA-2CAE-4554-9A61-76C164AF6958}" srcOrd="0" destOrd="0" presId="urn:microsoft.com/office/officeart/2008/layout/VerticalCurvedList"/>
    <dgm:cxn modelId="{D0D9AF66-AC95-4F64-BC57-354F321E9F53}" type="presOf" srcId="{B5684AC0-98B4-4998-AC7B-9BD2A498DF86}" destId="{463D36C6-84A3-4DEC-BEB9-7E3EF406E87D}" srcOrd="0" destOrd="0" presId="urn:microsoft.com/office/officeart/2008/layout/VerticalCurvedList"/>
    <dgm:cxn modelId="{18234603-E03D-4A32-AE17-503952B0A1CA}" type="presParOf" srcId="{A9AB93E9-1631-432B-A011-E860B8CE29E7}" destId="{6C4DCA08-68EE-4D0B-B695-EC74808A637A}" srcOrd="0" destOrd="0" presId="urn:microsoft.com/office/officeart/2008/layout/VerticalCurvedList"/>
    <dgm:cxn modelId="{24B8FCC8-0F33-4BFF-9359-2AE07CE13081}" type="presParOf" srcId="{6C4DCA08-68EE-4D0B-B695-EC74808A637A}" destId="{0D5B0EB1-E4E6-4AC1-ACAA-1470236931DF}" srcOrd="0" destOrd="0" presId="urn:microsoft.com/office/officeart/2008/layout/VerticalCurvedList"/>
    <dgm:cxn modelId="{E54A9587-8237-419E-822C-C81FB3FB9762}" type="presParOf" srcId="{0D5B0EB1-E4E6-4AC1-ACAA-1470236931DF}" destId="{8483DBD6-B88A-4118-BA29-D8FE48907593}" srcOrd="0" destOrd="0" presId="urn:microsoft.com/office/officeart/2008/layout/VerticalCurvedList"/>
    <dgm:cxn modelId="{D2BCC40D-EF52-42E8-8ACD-07C09B089571}" type="presParOf" srcId="{0D5B0EB1-E4E6-4AC1-ACAA-1470236931DF}" destId="{463D36C6-84A3-4DEC-BEB9-7E3EF406E87D}" srcOrd="1" destOrd="0" presId="urn:microsoft.com/office/officeart/2008/layout/VerticalCurvedList"/>
    <dgm:cxn modelId="{83055261-FD19-41B0-A412-57AA54F8E570}" type="presParOf" srcId="{0D5B0EB1-E4E6-4AC1-ACAA-1470236931DF}" destId="{435553D8-E8CC-4433-A2A5-AB36017A6AB4}" srcOrd="2" destOrd="0" presId="urn:microsoft.com/office/officeart/2008/layout/VerticalCurvedList"/>
    <dgm:cxn modelId="{8AED2889-8269-4DF2-8EBD-1D96C7715760}" type="presParOf" srcId="{0D5B0EB1-E4E6-4AC1-ACAA-1470236931DF}" destId="{8C6A93D2-81A8-4960-B883-791C48A901A5}" srcOrd="3" destOrd="0" presId="urn:microsoft.com/office/officeart/2008/layout/VerticalCurvedList"/>
    <dgm:cxn modelId="{7CEFCE8D-D88C-4055-BA80-F475CDDD2BAD}" type="presParOf" srcId="{6C4DCA08-68EE-4D0B-B695-EC74808A637A}" destId="{F2E11EDA-2CAE-4554-9A61-76C164AF6958}" srcOrd="1" destOrd="0" presId="urn:microsoft.com/office/officeart/2008/layout/VerticalCurvedList"/>
    <dgm:cxn modelId="{F1D78101-3D36-454E-96FA-8C133EF82561}" type="presParOf" srcId="{6C4DCA08-68EE-4D0B-B695-EC74808A637A}" destId="{B1DA98B2-0B7A-40E9-A8F4-C2560A103496}" srcOrd="2" destOrd="0" presId="urn:microsoft.com/office/officeart/2008/layout/VerticalCurvedList"/>
    <dgm:cxn modelId="{2BC933E3-7856-400F-B431-EDFBEC78FEE3}" type="presParOf" srcId="{B1DA98B2-0B7A-40E9-A8F4-C2560A103496}" destId="{4971E543-120A-4E1C-A04D-BB524BBD2A9C}" srcOrd="0" destOrd="0" presId="urn:microsoft.com/office/officeart/2008/layout/VerticalCurvedList"/>
    <dgm:cxn modelId="{C1707960-EE3B-4CC8-BE5F-81B2A583D895}" type="presParOf" srcId="{6C4DCA08-68EE-4D0B-B695-EC74808A637A}" destId="{640C6553-3FBC-4C0E-B65E-FAFEA5C4E435}" srcOrd="3" destOrd="0" presId="urn:microsoft.com/office/officeart/2008/layout/VerticalCurvedList"/>
    <dgm:cxn modelId="{222F49D8-DB16-486F-BA6B-F3177F75E7F7}" type="presParOf" srcId="{6C4DCA08-68EE-4D0B-B695-EC74808A637A}" destId="{4ACB26BC-3792-4E88-8008-31C4B31C416F}" srcOrd="4" destOrd="0" presId="urn:microsoft.com/office/officeart/2008/layout/VerticalCurvedList"/>
    <dgm:cxn modelId="{BB9C971A-52DB-41A8-93FD-A18201680C19}" type="presParOf" srcId="{4ACB26BC-3792-4E88-8008-31C4B31C416F}" destId="{5004A590-9985-4988-B4B6-50441C6AD2AE}" srcOrd="0" destOrd="0" presId="urn:microsoft.com/office/officeart/2008/layout/VerticalCurvedList"/>
    <dgm:cxn modelId="{72170543-2E1D-4EC1-B548-0EC517DDF3C6}" type="presParOf" srcId="{6C4DCA08-68EE-4D0B-B695-EC74808A637A}" destId="{6AE47F50-45FA-4F4E-8D19-70B565594F77}" srcOrd="5" destOrd="0" presId="urn:microsoft.com/office/officeart/2008/layout/VerticalCurvedList"/>
    <dgm:cxn modelId="{18ACE70A-FA65-4641-B0C8-D2CCEBBF93D0}" type="presParOf" srcId="{6C4DCA08-68EE-4D0B-B695-EC74808A637A}" destId="{C0976B11-3343-4933-886B-B8C1BAEE73DF}" srcOrd="6" destOrd="0" presId="urn:microsoft.com/office/officeart/2008/layout/VerticalCurvedList"/>
    <dgm:cxn modelId="{E63827C7-765C-46AF-8878-BD6A42E13EB9}" type="presParOf" srcId="{C0976B11-3343-4933-886B-B8C1BAEE73DF}" destId="{D200B87A-04B0-4577-8A2A-85865506E9B4}" srcOrd="0" destOrd="0" presId="urn:microsoft.com/office/officeart/2008/layout/VerticalCurvedList"/>
  </dgm:cxnLst>
  <dgm:bg>
    <a:solidFill>
      <a:srgbClr val="009999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4EA26E-C654-4EE9-861B-7338C1912A2A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682DA12-FB94-43B1-8F04-B38457510D16}">
      <dgm:prSet phldrT="[Text]" custT="1"/>
      <dgm:spPr>
        <a:gradFill rotWithShape="0">
          <a:gsLst>
            <a:gs pos="100000">
              <a:srgbClr val="11FFFF"/>
            </a:gs>
            <a:gs pos="10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ka-GE" sz="1800" b="1" dirty="0" smtClean="0">
              <a:solidFill>
                <a:schemeClr val="accent1">
                  <a:lumMod val="50000"/>
                </a:schemeClr>
              </a:solidFill>
            </a:rPr>
            <a:t>შედეგები </a:t>
          </a:r>
          <a:r>
            <a:rPr lang="ka-GE" sz="1800" b="1" dirty="0" smtClean="0">
              <a:solidFill>
                <a:schemeClr val="accent1">
                  <a:lumMod val="50000"/>
                </a:schemeClr>
              </a:solidFill>
            </a:rPr>
            <a:t>ცხადყოფს, რომ ეტაპობრივად დაანონსებული ბიზნესის გახსნის პროცესი </a:t>
          </a:r>
          <a:r>
            <a:rPr lang="ka-GE" sz="1800" b="1" dirty="0" smtClean="0">
              <a:solidFill>
                <a:schemeClr val="accent1">
                  <a:lumMod val="50000"/>
                </a:schemeClr>
              </a:solidFill>
            </a:rPr>
            <a:t>რომ იყოს მდგრადი, საჭიროა აქტიური საინფორმაციო კამპანია ბიზნესის და მოსხლეობის ინფორმირებისათვის. </a:t>
          </a:r>
          <a:endParaRPr lang="en-US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21B8A18C-BABD-4DD0-B899-296F5B83B93D}" type="parTrans" cxnId="{FF4D8166-A2F6-4054-AECF-257077286347}">
      <dgm:prSet/>
      <dgm:spPr/>
      <dgm:t>
        <a:bodyPr/>
        <a:lstStyle/>
        <a:p>
          <a:endParaRPr lang="en-US"/>
        </a:p>
      </dgm:t>
    </dgm:pt>
    <dgm:pt modelId="{27DB70F1-81BC-4D5C-B9D3-7829B1173E40}" type="sibTrans" cxnId="{FF4D8166-A2F6-4054-AECF-257077286347}">
      <dgm:prSet/>
      <dgm:spPr/>
      <dgm:t>
        <a:bodyPr/>
        <a:lstStyle/>
        <a:p>
          <a:endParaRPr lang="en-US"/>
        </a:p>
      </dgm:t>
    </dgm:pt>
    <dgm:pt modelId="{CCADA7A9-9B58-48D4-969D-61072C280272}" type="pres">
      <dgm:prSet presAssocID="{E84EA26E-C654-4EE9-861B-7338C1912A2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CA5CAC4-8C66-456A-8336-C91D673944BF}" type="pres">
      <dgm:prSet presAssocID="{E84EA26E-C654-4EE9-861B-7338C1912A2A}" presName="Name1" presStyleCnt="0"/>
      <dgm:spPr/>
    </dgm:pt>
    <dgm:pt modelId="{50624345-8382-42EE-BCB7-F177FD1C84D6}" type="pres">
      <dgm:prSet presAssocID="{E84EA26E-C654-4EE9-861B-7338C1912A2A}" presName="cycle" presStyleCnt="0"/>
      <dgm:spPr/>
    </dgm:pt>
    <dgm:pt modelId="{2075AE08-3A3D-41D3-A8F8-F78C5E419610}" type="pres">
      <dgm:prSet presAssocID="{E84EA26E-C654-4EE9-861B-7338C1912A2A}" presName="srcNode" presStyleLbl="node1" presStyleIdx="0" presStyleCnt="1"/>
      <dgm:spPr/>
    </dgm:pt>
    <dgm:pt modelId="{0F787E95-BF59-4198-AB9C-6C5361A2FE52}" type="pres">
      <dgm:prSet presAssocID="{E84EA26E-C654-4EE9-861B-7338C1912A2A}" presName="conn" presStyleLbl="parChTrans1D2" presStyleIdx="0" presStyleCnt="1"/>
      <dgm:spPr/>
      <dgm:t>
        <a:bodyPr/>
        <a:lstStyle/>
        <a:p>
          <a:endParaRPr lang="en-US"/>
        </a:p>
      </dgm:t>
    </dgm:pt>
    <dgm:pt modelId="{EF4B2B68-6CB1-480F-B8A2-7170F729CDBC}" type="pres">
      <dgm:prSet presAssocID="{E84EA26E-C654-4EE9-861B-7338C1912A2A}" presName="extraNode" presStyleLbl="node1" presStyleIdx="0" presStyleCnt="1"/>
      <dgm:spPr/>
    </dgm:pt>
    <dgm:pt modelId="{D036A02E-75E9-4A4C-9DC3-0274FD6AF34B}" type="pres">
      <dgm:prSet presAssocID="{E84EA26E-C654-4EE9-861B-7338C1912A2A}" presName="dstNode" presStyleLbl="node1" presStyleIdx="0" presStyleCnt="1"/>
      <dgm:spPr/>
    </dgm:pt>
    <dgm:pt modelId="{8EB3A72C-5BBF-46EA-A52F-037612A8A748}" type="pres">
      <dgm:prSet presAssocID="{D682DA12-FB94-43B1-8F04-B38457510D16}" presName="text_1" presStyleLbl="node1" presStyleIdx="0" presStyleCnt="1" custScaleY="180230" custLinFactNeighborX="5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6FE4D-E161-44B9-8950-ECC7137503B4}" type="pres">
      <dgm:prSet presAssocID="{D682DA12-FB94-43B1-8F04-B38457510D16}" presName="accent_1" presStyleCnt="0"/>
      <dgm:spPr/>
    </dgm:pt>
    <dgm:pt modelId="{D7552541-343B-4599-B1FC-E3691A4A971D}" type="pres">
      <dgm:prSet presAssocID="{D682DA12-FB94-43B1-8F04-B38457510D16}" presName="accentRepeatNode" presStyleLbl="solidFgAcc1" presStyleIdx="0" presStyleCnt="1"/>
      <dgm:spPr>
        <a:ln>
          <a:solidFill>
            <a:srgbClr val="073082"/>
          </a:solidFill>
        </a:ln>
      </dgm:spPr>
    </dgm:pt>
  </dgm:ptLst>
  <dgm:cxnLst>
    <dgm:cxn modelId="{64ED26C2-1538-4DB2-B8B1-48D41BAEC25B}" type="presOf" srcId="{27DB70F1-81BC-4D5C-B9D3-7829B1173E40}" destId="{0F787E95-BF59-4198-AB9C-6C5361A2FE52}" srcOrd="0" destOrd="0" presId="urn:microsoft.com/office/officeart/2008/layout/VerticalCurvedList"/>
    <dgm:cxn modelId="{FF4D8166-A2F6-4054-AECF-257077286347}" srcId="{E84EA26E-C654-4EE9-861B-7338C1912A2A}" destId="{D682DA12-FB94-43B1-8F04-B38457510D16}" srcOrd="0" destOrd="0" parTransId="{21B8A18C-BABD-4DD0-B899-296F5B83B93D}" sibTransId="{27DB70F1-81BC-4D5C-B9D3-7829B1173E40}"/>
    <dgm:cxn modelId="{8FB93E5F-BD01-4570-911A-8D23E5611855}" type="presOf" srcId="{E84EA26E-C654-4EE9-861B-7338C1912A2A}" destId="{CCADA7A9-9B58-48D4-969D-61072C280272}" srcOrd="0" destOrd="0" presId="urn:microsoft.com/office/officeart/2008/layout/VerticalCurvedList"/>
    <dgm:cxn modelId="{0A87E67D-007F-4EF1-9E8D-1041B9D2FC45}" type="presOf" srcId="{D682DA12-FB94-43B1-8F04-B38457510D16}" destId="{8EB3A72C-5BBF-46EA-A52F-037612A8A748}" srcOrd="0" destOrd="0" presId="urn:microsoft.com/office/officeart/2008/layout/VerticalCurvedList"/>
    <dgm:cxn modelId="{0AD81398-162A-401A-A6E1-586524B9204A}" type="presParOf" srcId="{CCADA7A9-9B58-48D4-969D-61072C280272}" destId="{FCA5CAC4-8C66-456A-8336-C91D673944BF}" srcOrd="0" destOrd="0" presId="urn:microsoft.com/office/officeart/2008/layout/VerticalCurvedList"/>
    <dgm:cxn modelId="{3A17AE87-8DA0-4AFB-969A-7AF66891194F}" type="presParOf" srcId="{FCA5CAC4-8C66-456A-8336-C91D673944BF}" destId="{50624345-8382-42EE-BCB7-F177FD1C84D6}" srcOrd="0" destOrd="0" presId="urn:microsoft.com/office/officeart/2008/layout/VerticalCurvedList"/>
    <dgm:cxn modelId="{8B818EB3-3717-42B0-B8AE-6C15141150CE}" type="presParOf" srcId="{50624345-8382-42EE-BCB7-F177FD1C84D6}" destId="{2075AE08-3A3D-41D3-A8F8-F78C5E419610}" srcOrd="0" destOrd="0" presId="urn:microsoft.com/office/officeart/2008/layout/VerticalCurvedList"/>
    <dgm:cxn modelId="{41938396-A9A9-4A92-921E-221CB041C7E4}" type="presParOf" srcId="{50624345-8382-42EE-BCB7-F177FD1C84D6}" destId="{0F787E95-BF59-4198-AB9C-6C5361A2FE52}" srcOrd="1" destOrd="0" presId="urn:microsoft.com/office/officeart/2008/layout/VerticalCurvedList"/>
    <dgm:cxn modelId="{F1350111-6A2F-43C1-89A4-22A9E4C7DC5C}" type="presParOf" srcId="{50624345-8382-42EE-BCB7-F177FD1C84D6}" destId="{EF4B2B68-6CB1-480F-B8A2-7170F729CDBC}" srcOrd="2" destOrd="0" presId="urn:microsoft.com/office/officeart/2008/layout/VerticalCurvedList"/>
    <dgm:cxn modelId="{E6229A89-3751-4C97-8B95-3D5FD0192F10}" type="presParOf" srcId="{50624345-8382-42EE-BCB7-F177FD1C84D6}" destId="{D036A02E-75E9-4A4C-9DC3-0274FD6AF34B}" srcOrd="3" destOrd="0" presId="urn:microsoft.com/office/officeart/2008/layout/VerticalCurvedList"/>
    <dgm:cxn modelId="{6CC27DD3-BCB3-4FB2-995D-9AB9F42C7B80}" type="presParOf" srcId="{FCA5CAC4-8C66-456A-8336-C91D673944BF}" destId="{8EB3A72C-5BBF-46EA-A52F-037612A8A748}" srcOrd="1" destOrd="0" presId="urn:microsoft.com/office/officeart/2008/layout/VerticalCurvedList"/>
    <dgm:cxn modelId="{11D9E651-5838-41CA-A868-A8EF78E5FFAB}" type="presParOf" srcId="{FCA5CAC4-8C66-456A-8336-C91D673944BF}" destId="{9AE6FE4D-E161-44B9-8950-ECC7137503B4}" srcOrd="2" destOrd="0" presId="urn:microsoft.com/office/officeart/2008/layout/VerticalCurvedList"/>
    <dgm:cxn modelId="{7F51B6E5-9A59-4233-93A9-04F470C82BFF}" type="presParOf" srcId="{9AE6FE4D-E161-44B9-8950-ECC7137503B4}" destId="{D7552541-343B-4599-B1FC-E3691A4A971D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D166A7-78FB-41B0-A7E8-EA39E5DE2C6E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AE807C5-BB8F-40CF-A30F-ACAAE8B3323D}">
      <dgm:prSet phldrT="[Text]"/>
      <dgm:spPr>
        <a:solidFill>
          <a:srgbClr val="009999"/>
        </a:solidFill>
      </dgm:spPr>
      <dgm:t>
        <a:bodyPr/>
        <a:lstStyle/>
        <a:p>
          <a:pPr algn="ctr"/>
          <a:r>
            <a:rPr lang="ka-GE" dirty="0" smtClean="0"/>
            <a:t>მუშავდება რეკომენდაციები კონკრეტული სექტორებისთვის</a:t>
          </a:r>
          <a:endParaRPr lang="en-US" dirty="0"/>
        </a:p>
      </dgm:t>
    </dgm:pt>
    <dgm:pt modelId="{9395FDE3-FE8A-49C9-A307-1A2EC18567AB}" type="parTrans" cxnId="{7A75B373-D101-49C3-B44D-D977F4CE84E0}">
      <dgm:prSet/>
      <dgm:spPr/>
      <dgm:t>
        <a:bodyPr/>
        <a:lstStyle/>
        <a:p>
          <a:endParaRPr lang="en-US"/>
        </a:p>
      </dgm:t>
    </dgm:pt>
    <dgm:pt modelId="{5502E7D4-D42F-42E4-A77A-9EA21536CC89}" type="sibTrans" cxnId="{7A75B373-D101-49C3-B44D-D977F4CE84E0}">
      <dgm:prSet/>
      <dgm:spPr/>
      <dgm:t>
        <a:bodyPr/>
        <a:lstStyle/>
        <a:p>
          <a:endParaRPr lang="en-US"/>
        </a:p>
      </dgm:t>
    </dgm:pt>
    <dgm:pt modelId="{836A23FC-1A2A-4ACA-9A9B-D3A0AEB413AB}">
      <dgm:prSet phldrT="[Text]"/>
      <dgm:spPr/>
      <dgm:t>
        <a:bodyPr/>
        <a:lstStyle/>
        <a:p>
          <a:r>
            <a:rPr lang="ka-GE" b="1" dirty="0" smtClean="0">
              <a:solidFill>
                <a:schemeClr val="accent1">
                  <a:lumMod val="50000"/>
                </a:schemeClr>
              </a:solidFill>
            </a:rPr>
            <a:t>სილამაზის სალონები</a:t>
          </a:r>
          <a:endParaRPr lang="en-US" b="1" dirty="0">
            <a:solidFill>
              <a:schemeClr val="accent1">
                <a:lumMod val="50000"/>
              </a:schemeClr>
            </a:solidFill>
          </a:endParaRPr>
        </a:p>
      </dgm:t>
    </dgm:pt>
    <dgm:pt modelId="{38254C90-0E49-42A1-837E-CED19479F29B}" type="parTrans" cxnId="{10309E42-EFF5-4286-9E88-6E57E9A77166}">
      <dgm:prSet/>
      <dgm:spPr/>
      <dgm:t>
        <a:bodyPr/>
        <a:lstStyle/>
        <a:p>
          <a:endParaRPr lang="en-US"/>
        </a:p>
      </dgm:t>
    </dgm:pt>
    <dgm:pt modelId="{8E7A40FD-4AB8-4295-994F-638264F3D03E}" type="sibTrans" cxnId="{10309E42-EFF5-4286-9E88-6E57E9A77166}">
      <dgm:prSet/>
      <dgm:spPr/>
      <dgm:t>
        <a:bodyPr/>
        <a:lstStyle/>
        <a:p>
          <a:endParaRPr lang="en-US"/>
        </a:p>
      </dgm:t>
    </dgm:pt>
    <dgm:pt modelId="{0CAD77FE-A3F7-4F3C-BE0C-9ECD7B7CD30F}">
      <dgm:prSet phldrT="[Text]"/>
      <dgm:spPr/>
      <dgm:t>
        <a:bodyPr/>
        <a:lstStyle/>
        <a:p>
          <a:r>
            <a:rPr lang="ka-GE" b="1" dirty="0" smtClean="0">
              <a:solidFill>
                <a:schemeClr val="accent1">
                  <a:lumMod val="50000"/>
                </a:schemeClr>
              </a:solidFill>
            </a:rPr>
            <a:t>ავტოსერვისების საქმიანობები</a:t>
          </a:r>
          <a:endParaRPr lang="en-US" b="1" dirty="0">
            <a:solidFill>
              <a:schemeClr val="accent1">
                <a:lumMod val="50000"/>
              </a:schemeClr>
            </a:solidFill>
          </a:endParaRPr>
        </a:p>
      </dgm:t>
    </dgm:pt>
    <dgm:pt modelId="{350BDFA9-863E-4A37-9543-C6A845225232}" type="parTrans" cxnId="{D1ACD80E-3261-4EDD-976E-B7C25E98292A}">
      <dgm:prSet/>
      <dgm:spPr/>
      <dgm:t>
        <a:bodyPr/>
        <a:lstStyle/>
        <a:p>
          <a:endParaRPr lang="en-US"/>
        </a:p>
      </dgm:t>
    </dgm:pt>
    <dgm:pt modelId="{928DBD95-7011-4893-B5C3-77B05DA7FAD6}" type="sibTrans" cxnId="{D1ACD80E-3261-4EDD-976E-B7C25E98292A}">
      <dgm:prSet/>
      <dgm:spPr/>
      <dgm:t>
        <a:bodyPr/>
        <a:lstStyle/>
        <a:p>
          <a:endParaRPr lang="en-US"/>
        </a:p>
      </dgm:t>
    </dgm:pt>
    <dgm:pt modelId="{7A2421E3-EBA0-4157-9EF2-3F448D6F2DDA}">
      <dgm:prSet phldrT="[Text]"/>
      <dgm:spPr/>
      <dgm:t>
        <a:bodyPr/>
        <a:lstStyle/>
        <a:p>
          <a:r>
            <a:rPr lang="ka-GE" b="1" dirty="0" smtClean="0">
              <a:solidFill>
                <a:schemeClr val="accent1">
                  <a:lumMod val="50000"/>
                </a:schemeClr>
              </a:solidFill>
            </a:rPr>
            <a:t>საცალო/საბითუმო ვაჭრობა</a:t>
          </a:r>
          <a:endParaRPr lang="en-US" b="1" dirty="0">
            <a:solidFill>
              <a:schemeClr val="accent1">
                <a:lumMod val="50000"/>
              </a:schemeClr>
            </a:solidFill>
          </a:endParaRPr>
        </a:p>
      </dgm:t>
    </dgm:pt>
    <dgm:pt modelId="{C50186D4-4627-44DE-A9EC-69CCD739C6BF}" type="parTrans" cxnId="{E902F5AF-E271-42E3-847A-7218324A6C2D}">
      <dgm:prSet/>
      <dgm:spPr/>
      <dgm:t>
        <a:bodyPr/>
        <a:lstStyle/>
        <a:p>
          <a:endParaRPr lang="en-US"/>
        </a:p>
      </dgm:t>
    </dgm:pt>
    <dgm:pt modelId="{48A90254-89BE-4B02-89E1-D3B90F0EE249}" type="sibTrans" cxnId="{E902F5AF-E271-42E3-847A-7218324A6C2D}">
      <dgm:prSet/>
      <dgm:spPr/>
      <dgm:t>
        <a:bodyPr/>
        <a:lstStyle/>
        <a:p>
          <a:endParaRPr lang="en-US"/>
        </a:p>
      </dgm:t>
    </dgm:pt>
    <dgm:pt modelId="{1F337068-1A39-4216-8F56-CEA94F9BAF59}">
      <dgm:prSet phldrT="[Text]"/>
      <dgm:spPr/>
      <dgm:t>
        <a:bodyPr/>
        <a:lstStyle/>
        <a:p>
          <a:r>
            <a:rPr lang="ka-GE" b="1" dirty="0" smtClean="0">
              <a:solidFill>
                <a:schemeClr val="accent1">
                  <a:lumMod val="50000"/>
                </a:schemeClr>
              </a:solidFill>
            </a:rPr>
            <a:t>მოლების საქმიანობა</a:t>
          </a:r>
          <a:endParaRPr lang="en-US" b="1" dirty="0">
            <a:solidFill>
              <a:schemeClr val="accent1">
                <a:lumMod val="50000"/>
              </a:schemeClr>
            </a:solidFill>
          </a:endParaRPr>
        </a:p>
      </dgm:t>
    </dgm:pt>
    <dgm:pt modelId="{94450662-5D9E-470C-8963-BFACFD559B84}" type="parTrans" cxnId="{B85EB4D3-BE72-495E-9090-7DC4FDF54DC5}">
      <dgm:prSet/>
      <dgm:spPr/>
      <dgm:t>
        <a:bodyPr/>
        <a:lstStyle/>
        <a:p>
          <a:endParaRPr lang="en-US"/>
        </a:p>
      </dgm:t>
    </dgm:pt>
    <dgm:pt modelId="{8C29190E-623C-4978-A9CA-9F0DE952D8AE}" type="sibTrans" cxnId="{B85EB4D3-BE72-495E-9090-7DC4FDF54DC5}">
      <dgm:prSet/>
      <dgm:spPr/>
      <dgm:t>
        <a:bodyPr/>
        <a:lstStyle/>
        <a:p>
          <a:endParaRPr lang="en-US"/>
        </a:p>
      </dgm:t>
    </dgm:pt>
    <dgm:pt modelId="{B19BAE3B-4645-4D6D-A8A8-587B1DB73155}" type="pres">
      <dgm:prSet presAssocID="{D0D166A7-78FB-41B0-A7E8-EA39E5DE2C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50E0EA-3484-4E22-92C3-AAB54083D12F}" type="pres">
      <dgm:prSet presAssocID="{4AE807C5-BB8F-40CF-A30F-ACAAE8B3323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01C0F-1DCB-4AF4-BC83-9F125BE542DB}" type="pres">
      <dgm:prSet presAssocID="{4AE807C5-BB8F-40CF-A30F-ACAAE8B3323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135F3F-5BA5-409B-8368-88CEE5A6D5A6}" type="presOf" srcId="{4AE807C5-BB8F-40CF-A30F-ACAAE8B3323D}" destId="{7050E0EA-3484-4E22-92C3-AAB54083D12F}" srcOrd="0" destOrd="0" presId="urn:microsoft.com/office/officeart/2005/8/layout/vList2"/>
    <dgm:cxn modelId="{7A75B373-D101-49C3-B44D-D977F4CE84E0}" srcId="{D0D166A7-78FB-41B0-A7E8-EA39E5DE2C6E}" destId="{4AE807C5-BB8F-40CF-A30F-ACAAE8B3323D}" srcOrd="0" destOrd="0" parTransId="{9395FDE3-FE8A-49C9-A307-1A2EC18567AB}" sibTransId="{5502E7D4-D42F-42E4-A77A-9EA21536CC89}"/>
    <dgm:cxn modelId="{B85EB4D3-BE72-495E-9090-7DC4FDF54DC5}" srcId="{4AE807C5-BB8F-40CF-A30F-ACAAE8B3323D}" destId="{1F337068-1A39-4216-8F56-CEA94F9BAF59}" srcOrd="3" destOrd="0" parTransId="{94450662-5D9E-470C-8963-BFACFD559B84}" sibTransId="{8C29190E-623C-4978-A9CA-9F0DE952D8AE}"/>
    <dgm:cxn modelId="{E902F5AF-E271-42E3-847A-7218324A6C2D}" srcId="{4AE807C5-BB8F-40CF-A30F-ACAAE8B3323D}" destId="{7A2421E3-EBA0-4157-9EF2-3F448D6F2DDA}" srcOrd="2" destOrd="0" parTransId="{C50186D4-4627-44DE-A9EC-69CCD739C6BF}" sibTransId="{48A90254-89BE-4B02-89E1-D3B90F0EE249}"/>
    <dgm:cxn modelId="{1443F624-C45B-411C-8010-9855CE5DEA56}" type="presOf" srcId="{0CAD77FE-A3F7-4F3C-BE0C-9ECD7B7CD30F}" destId="{DC601C0F-1DCB-4AF4-BC83-9F125BE542DB}" srcOrd="0" destOrd="1" presId="urn:microsoft.com/office/officeart/2005/8/layout/vList2"/>
    <dgm:cxn modelId="{10309E42-EFF5-4286-9E88-6E57E9A77166}" srcId="{4AE807C5-BB8F-40CF-A30F-ACAAE8B3323D}" destId="{836A23FC-1A2A-4ACA-9A9B-D3A0AEB413AB}" srcOrd="0" destOrd="0" parTransId="{38254C90-0E49-42A1-837E-CED19479F29B}" sibTransId="{8E7A40FD-4AB8-4295-994F-638264F3D03E}"/>
    <dgm:cxn modelId="{C2688AFF-242E-4769-932C-7B5A33902629}" type="presOf" srcId="{7A2421E3-EBA0-4157-9EF2-3F448D6F2DDA}" destId="{DC601C0F-1DCB-4AF4-BC83-9F125BE542DB}" srcOrd="0" destOrd="2" presId="urn:microsoft.com/office/officeart/2005/8/layout/vList2"/>
    <dgm:cxn modelId="{47B29CAF-67D4-4F82-B345-890A0FDEFF18}" type="presOf" srcId="{1F337068-1A39-4216-8F56-CEA94F9BAF59}" destId="{DC601C0F-1DCB-4AF4-BC83-9F125BE542DB}" srcOrd="0" destOrd="3" presId="urn:microsoft.com/office/officeart/2005/8/layout/vList2"/>
    <dgm:cxn modelId="{CDA8BFD6-8F98-4EA7-8AC2-3F12447B50C7}" type="presOf" srcId="{D0D166A7-78FB-41B0-A7E8-EA39E5DE2C6E}" destId="{B19BAE3B-4645-4D6D-A8A8-587B1DB73155}" srcOrd="0" destOrd="0" presId="urn:microsoft.com/office/officeart/2005/8/layout/vList2"/>
    <dgm:cxn modelId="{D1ACD80E-3261-4EDD-976E-B7C25E98292A}" srcId="{4AE807C5-BB8F-40CF-A30F-ACAAE8B3323D}" destId="{0CAD77FE-A3F7-4F3C-BE0C-9ECD7B7CD30F}" srcOrd="1" destOrd="0" parTransId="{350BDFA9-863E-4A37-9543-C6A845225232}" sibTransId="{928DBD95-7011-4893-B5C3-77B05DA7FAD6}"/>
    <dgm:cxn modelId="{91DA322A-6D1C-42A5-9F85-318D59C2E733}" type="presOf" srcId="{836A23FC-1A2A-4ACA-9A9B-D3A0AEB413AB}" destId="{DC601C0F-1DCB-4AF4-BC83-9F125BE542DB}" srcOrd="0" destOrd="0" presId="urn:microsoft.com/office/officeart/2005/8/layout/vList2"/>
    <dgm:cxn modelId="{CE0A378B-A42A-45A2-8323-79083FCF083E}" type="presParOf" srcId="{B19BAE3B-4645-4D6D-A8A8-587B1DB73155}" destId="{7050E0EA-3484-4E22-92C3-AAB54083D12F}" srcOrd="0" destOrd="0" presId="urn:microsoft.com/office/officeart/2005/8/layout/vList2"/>
    <dgm:cxn modelId="{5E74E640-2E10-47BE-9CB0-5BEFFC450977}" type="presParOf" srcId="{B19BAE3B-4645-4D6D-A8A8-587B1DB73155}" destId="{DC601C0F-1DCB-4AF4-BC83-9F125BE542D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9F275-BC43-40C9-BBFA-5E79C35334B4}">
      <dsp:nvSpPr>
        <dsp:cNvPr id="0" name=""/>
        <dsp:cNvSpPr/>
      </dsp:nvSpPr>
      <dsp:spPr>
        <a:xfrm>
          <a:off x="0" y="3266749"/>
          <a:ext cx="12192000" cy="0"/>
        </a:xfrm>
        <a:prstGeom prst="line">
          <a:avLst/>
        </a:prstGeom>
        <a:noFill/>
        <a:ln w="12700" cap="flat" cmpd="sng" algn="ctr">
          <a:solidFill>
            <a:srgbClr val="11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01D3D-A791-4E28-9417-24DDB24C2A33}">
      <dsp:nvSpPr>
        <dsp:cNvPr id="0" name=""/>
        <dsp:cNvSpPr/>
      </dsp:nvSpPr>
      <dsp:spPr>
        <a:xfrm>
          <a:off x="0" y="1898014"/>
          <a:ext cx="12192000" cy="0"/>
        </a:xfrm>
        <a:prstGeom prst="line">
          <a:avLst/>
        </a:prstGeom>
        <a:noFill/>
        <a:ln w="12700" cap="flat" cmpd="sng" algn="ctr">
          <a:solidFill>
            <a:srgbClr val="11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04E333-38E9-4811-B26A-D2CF0ED9E557}">
      <dsp:nvSpPr>
        <dsp:cNvPr id="0" name=""/>
        <dsp:cNvSpPr/>
      </dsp:nvSpPr>
      <dsp:spPr>
        <a:xfrm>
          <a:off x="0" y="359869"/>
          <a:ext cx="12192000" cy="0"/>
        </a:xfrm>
        <a:prstGeom prst="line">
          <a:avLst/>
        </a:prstGeom>
        <a:noFill/>
        <a:ln w="12700" cap="flat" cmpd="sng" algn="ctr">
          <a:solidFill>
            <a:srgbClr val="11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5C5965-93B7-463A-94E7-27D9F01D400F}">
      <dsp:nvSpPr>
        <dsp:cNvPr id="0" name=""/>
        <dsp:cNvSpPr/>
      </dsp:nvSpPr>
      <dsp:spPr>
        <a:xfrm>
          <a:off x="3169919" y="4368"/>
          <a:ext cx="9022080" cy="359567"/>
        </a:xfrm>
        <a:prstGeom prst="rect">
          <a:avLst/>
        </a:prstGeom>
        <a:solidFill>
          <a:srgbClr val="11FFFF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b="1" kern="1200" dirty="0" smtClean="0">
              <a:solidFill>
                <a:srgbClr val="073082"/>
              </a:solidFill>
              <a:latin typeface="+mn-lt"/>
            </a:rPr>
            <a:t># 01-120/ო ბრძანება - </a:t>
          </a:r>
          <a:r>
            <a:rPr lang="ka-GE" sz="1700" b="1" kern="1200" dirty="0" smtClean="0">
              <a:solidFill>
                <a:srgbClr val="073082"/>
              </a:solidFill>
              <a:latin typeface="+mn-lt"/>
            </a:rPr>
            <a:t>შემუშავდა 7 </a:t>
          </a:r>
          <a:r>
            <a:rPr lang="ka-GE" sz="1700" b="1" kern="1200" dirty="0" smtClean="0">
              <a:solidFill>
                <a:srgbClr val="073082"/>
              </a:solidFill>
              <a:latin typeface="+mn-lt"/>
            </a:rPr>
            <a:t>რეკომენდაცია </a:t>
          </a:r>
          <a:endParaRPr lang="en-US" sz="1700" b="1" kern="1200" dirty="0">
            <a:solidFill>
              <a:srgbClr val="073082"/>
            </a:solidFill>
            <a:latin typeface="+mn-lt"/>
          </a:endParaRPr>
        </a:p>
      </dsp:txBody>
      <dsp:txXfrm>
        <a:off x="3169919" y="4368"/>
        <a:ext cx="9022080" cy="359567"/>
      </dsp:txXfrm>
    </dsp:sp>
    <dsp:sp modelId="{B7ABAD74-DB4F-4E5F-A83E-C5637324832B}">
      <dsp:nvSpPr>
        <dsp:cNvPr id="0" name=""/>
        <dsp:cNvSpPr/>
      </dsp:nvSpPr>
      <dsp:spPr>
        <a:xfrm>
          <a:off x="0" y="301"/>
          <a:ext cx="3169920" cy="359567"/>
        </a:xfrm>
        <a:prstGeom prst="round2SameRect">
          <a:avLst>
            <a:gd name="adj1" fmla="val 16670"/>
            <a:gd name="adj2" fmla="val 0"/>
          </a:avLst>
        </a:prstGeom>
        <a:solidFill>
          <a:srgbClr val="073082"/>
        </a:solidFill>
        <a:ln w="6350" cap="flat" cmpd="sng" algn="ctr">
          <a:solidFill>
            <a:srgbClr val="11FFFF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b="1" kern="1200" dirty="0" smtClean="0">
              <a:latin typeface="+mn-lt"/>
            </a:rPr>
            <a:t>24 მარტი</a:t>
          </a:r>
          <a:endParaRPr lang="en-US" sz="1700" b="1" kern="1200" dirty="0">
            <a:latin typeface="+mn-lt"/>
          </a:endParaRPr>
        </a:p>
      </dsp:txBody>
      <dsp:txXfrm>
        <a:off x="17556" y="17857"/>
        <a:ext cx="3134808" cy="342011"/>
      </dsp:txXfrm>
    </dsp:sp>
    <dsp:sp modelId="{72A4E41F-1451-45E0-8677-98FFECE6A085}">
      <dsp:nvSpPr>
        <dsp:cNvPr id="0" name=""/>
        <dsp:cNvSpPr/>
      </dsp:nvSpPr>
      <dsp:spPr>
        <a:xfrm>
          <a:off x="0" y="359869"/>
          <a:ext cx="12192000" cy="1160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b="1" i="0" kern="1200" dirty="0" smtClean="0">
              <a:latin typeface="+mn-lt"/>
            </a:rPr>
            <a:t>1. ზოგადი </a:t>
          </a:r>
          <a:r>
            <a:rPr lang="ka-GE" sz="1400" b="1" i="0" kern="1200" dirty="0" smtClean="0">
              <a:latin typeface="+mn-lt"/>
            </a:rPr>
            <a:t>რეკომენდაციები                                                                                                                                                            </a:t>
          </a:r>
          <a:r>
            <a:rPr lang="en-US" sz="1400" b="1" i="0" kern="1200" dirty="0" smtClean="0">
              <a:latin typeface="+mn-lt"/>
            </a:rPr>
            <a:t>5</a:t>
          </a:r>
          <a:r>
            <a:rPr lang="ka-GE" sz="1400" b="1" i="0" kern="1200" dirty="0" smtClean="0">
              <a:latin typeface="+mn-lt"/>
            </a:rPr>
            <a:t>. სამშენებლო</a:t>
          </a:r>
          <a:endParaRPr lang="en-US" sz="1400" b="1" kern="1200" dirty="0">
            <a:latin typeface="+mn-lt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latin typeface="+mn-lt"/>
            </a:rPr>
            <a:t>2</a:t>
          </a:r>
          <a:r>
            <a:rPr lang="ka-GE" sz="1400" b="1" i="0" kern="1200" dirty="0" smtClean="0">
              <a:latin typeface="+mn-lt"/>
            </a:rPr>
            <a:t>. სასაზღვრო-გამშვები </a:t>
          </a:r>
          <a:r>
            <a:rPr lang="ka-GE" sz="1400" b="1" i="0" kern="1200" dirty="0" smtClean="0">
              <a:latin typeface="+mn-lt"/>
            </a:rPr>
            <a:t>პუნქტები                                                                                                                                                  </a:t>
          </a:r>
          <a:r>
            <a:rPr lang="en-US" sz="1400" b="1" i="0" kern="1200" dirty="0" smtClean="0">
              <a:latin typeface="+mn-lt"/>
            </a:rPr>
            <a:t>6</a:t>
          </a:r>
          <a:r>
            <a:rPr lang="ka-GE" sz="1400" b="1" i="0" kern="1200" dirty="0" smtClean="0">
              <a:latin typeface="+mn-lt"/>
            </a:rPr>
            <a:t> </a:t>
          </a:r>
          <a:r>
            <a:rPr lang="ka-GE" sz="1400" b="1" i="0" kern="1200" dirty="0" smtClean="0">
              <a:latin typeface="+mn-lt"/>
            </a:rPr>
            <a:t>. სასტუმრო/განთავსება</a:t>
          </a:r>
          <a:endParaRPr lang="en-US" sz="1400" b="1" kern="1200" dirty="0">
            <a:latin typeface="+mn-lt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latin typeface="+mn-lt"/>
            </a:rPr>
            <a:t>3</a:t>
          </a:r>
          <a:r>
            <a:rPr lang="ka-GE" sz="1400" b="1" i="0" kern="1200" dirty="0" smtClean="0">
              <a:latin typeface="+mn-lt"/>
            </a:rPr>
            <a:t>. </a:t>
          </a:r>
          <a:r>
            <a:rPr lang="ka-GE" sz="1400" b="1" i="0" kern="1200" dirty="0" smtClean="0">
              <a:latin typeface="+mn-lt"/>
            </a:rPr>
            <a:t>მომსახურება (აფთიაქები,ბანკები,მარკეტები,სავაჭრო ობიექტები)                                                                                   </a:t>
          </a:r>
          <a:r>
            <a:rPr lang="en-US" sz="1400" b="1" i="0" kern="1200" dirty="0" smtClean="0">
              <a:latin typeface="+mn-lt"/>
            </a:rPr>
            <a:t>7</a:t>
          </a:r>
          <a:r>
            <a:rPr lang="ka-GE" sz="1400" b="1" i="0" kern="1200" dirty="0" smtClean="0">
              <a:latin typeface="+mn-lt"/>
            </a:rPr>
            <a:t>. </a:t>
          </a:r>
          <a:r>
            <a:rPr lang="ka-GE" sz="1400" b="1" i="0" kern="1200" dirty="0" smtClean="0">
              <a:latin typeface="+mn-lt"/>
            </a:rPr>
            <a:t>ტრანსპორტი</a:t>
          </a:r>
          <a:endParaRPr lang="en-US" sz="1400" b="1" kern="1200" dirty="0">
            <a:latin typeface="+mn-lt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latin typeface="+mn-lt"/>
            </a:rPr>
            <a:t>4</a:t>
          </a:r>
          <a:r>
            <a:rPr lang="ka-GE" sz="1400" b="1" i="0" kern="1200" dirty="0" smtClean="0">
              <a:latin typeface="+mn-lt"/>
            </a:rPr>
            <a:t>.  </a:t>
          </a:r>
          <a:r>
            <a:rPr lang="ka-GE" sz="1400" b="1" i="0" kern="1200" dirty="0" smtClean="0">
              <a:latin typeface="+mn-lt"/>
            </a:rPr>
            <a:t>სამთომოპოვებით მრეწველობა;</a:t>
          </a:r>
          <a:endParaRPr lang="en-US" sz="1400" b="1" kern="1200" dirty="0">
            <a:latin typeface="+mn-lt"/>
          </a:endParaRPr>
        </a:p>
      </dsp:txBody>
      <dsp:txXfrm>
        <a:off x="0" y="359869"/>
        <a:ext cx="12192000" cy="1160599"/>
      </dsp:txXfrm>
    </dsp:sp>
    <dsp:sp modelId="{A71E418B-391D-47CA-A944-B0816A3684C8}">
      <dsp:nvSpPr>
        <dsp:cNvPr id="0" name=""/>
        <dsp:cNvSpPr/>
      </dsp:nvSpPr>
      <dsp:spPr>
        <a:xfrm>
          <a:off x="3169919" y="1538447"/>
          <a:ext cx="9022080" cy="359567"/>
        </a:xfrm>
        <a:prstGeom prst="rect">
          <a:avLst/>
        </a:prstGeom>
        <a:solidFill>
          <a:srgbClr val="11FFFF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b="1" kern="1200" dirty="0" smtClean="0">
              <a:solidFill>
                <a:srgbClr val="073082"/>
              </a:solidFill>
              <a:latin typeface="+mn-lt"/>
            </a:rPr>
            <a:t> შემუშავდა დამატებით </a:t>
          </a:r>
          <a:r>
            <a:rPr lang="ka-GE" sz="1700" b="1" kern="1200" dirty="0" smtClean="0">
              <a:solidFill>
                <a:srgbClr val="073082"/>
              </a:solidFill>
              <a:latin typeface="+mn-lt"/>
            </a:rPr>
            <a:t>3 ახალი რეკომენდაცია</a:t>
          </a:r>
          <a:endParaRPr lang="en-US" sz="1700" b="1" kern="1200" dirty="0">
            <a:solidFill>
              <a:srgbClr val="073082"/>
            </a:solidFill>
            <a:latin typeface="+mn-lt"/>
          </a:endParaRPr>
        </a:p>
      </dsp:txBody>
      <dsp:txXfrm>
        <a:off x="3169919" y="1538447"/>
        <a:ext cx="9022080" cy="359567"/>
      </dsp:txXfrm>
    </dsp:sp>
    <dsp:sp modelId="{D88FE82F-6918-4AD4-B51B-4F255FDF2FA2}">
      <dsp:nvSpPr>
        <dsp:cNvPr id="0" name=""/>
        <dsp:cNvSpPr/>
      </dsp:nvSpPr>
      <dsp:spPr>
        <a:xfrm>
          <a:off x="0" y="1538447"/>
          <a:ext cx="3169920" cy="359567"/>
        </a:xfrm>
        <a:prstGeom prst="round2SameRect">
          <a:avLst>
            <a:gd name="adj1" fmla="val 16670"/>
            <a:gd name="adj2" fmla="val 0"/>
          </a:avLst>
        </a:prstGeom>
        <a:solidFill>
          <a:srgbClr val="073082"/>
        </a:solidFill>
        <a:ln w="6350" cap="flat" cmpd="sng" algn="ctr">
          <a:solidFill>
            <a:srgbClr val="11FFFF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b="1" kern="1200" dirty="0" smtClean="0">
              <a:latin typeface="+mn-lt"/>
            </a:rPr>
            <a:t>30 მარტი</a:t>
          </a:r>
          <a:endParaRPr lang="en-US" sz="1700" b="1" kern="1200" dirty="0">
            <a:latin typeface="+mn-lt"/>
          </a:endParaRPr>
        </a:p>
      </dsp:txBody>
      <dsp:txXfrm>
        <a:off x="17556" y="1556003"/>
        <a:ext cx="3134808" cy="342011"/>
      </dsp:txXfrm>
    </dsp:sp>
    <dsp:sp modelId="{2EF1A1C3-6B0F-45EE-95F7-685D9243D9C6}">
      <dsp:nvSpPr>
        <dsp:cNvPr id="0" name=""/>
        <dsp:cNvSpPr/>
      </dsp:nvSpPr>
      <dsp:spPr>
        <a:xfrm>
          <a:off x="0" y="1898014"/>
          <a:ext cx="12192000" cy="991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200" b="1" i="0" kern="1200" dirty="0" smtClean="0">
              <a:latin typeface="+mn-lt"/>
            </a:rPr>
            <a:t>8. დამამუშავებელი </a:t>
          </a:r>
          <a:r>
            <a:rPr lang="ka-GE" sz="1200" b="1" i="0" kern="1200" dirty="0" smtClean="0">
              <a:latin typeface="+mn-lt"/>
            </a:rPr>
            <a:t>მრეწველობა</a:t>
          </a:r>
          <a:endParaRPr lang="en-US" sz="1200" b="1" kern="1200" dirty="0">
            <a:latin typeface="+mn-lt"/>
          </a:endParaRP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200" b="1" i="0" kern="1200" dirty="0" smtClean="0">
              <a:latin typeface="+mn-lt"/>
            </a:rPr>
            <a:t>9</a:t>
          </a:r>
          <a:r>
            <a:rPr lang="ka-GE" sz="1200" b="1" i="0" kern="1200" dirty="0" smtClean="0">
              <a:latin typeface="+mn-lt"/>
            </a:rPr>
            <a:t>. საგამომცემლო საქმიანობა (ბეჭდური მედიის, წიგნების და ბროშურების გამოცემა); </a:t>
          </a:r>
          <a:endParaRPr lang="en-US" sz="1200" b="1" kern="1200" dirty="0">
            <a:latin typeface="+mn-lt"/>
          </a:endParaRP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i="0" kern="1200" dirty="0" smtClean="0">
              <a:latin typeface="+mn-lt"/>
            </a:rPr>
            <a:t>1</a:t>
          </a:r>
          <a:r>
            <a:rPr lang="ka-GE" sz="1200" b="1" i="0" kern="1200" dirty="0" smtClean="0">
              <a:latin typeface="+mn-lt"/>
            </a:rPr>
            <a:t>0. ელექტროენერგიის მიწოდება, წყლის დაგროვება/დამუშავება/განაწილება და ნარჩენების მართვა;</a:t>
          </a:r>
          <a:endParaRPr lang="en-US" sz="1200" b="1" kern="1200" dirty="0">
            <a:latin typeface="+mn-lt"/>
          </a:endParaRPr>
        </a:p>
      </dsp:txBody>
      <dsp:txXfrm>
        <a:off x="0" y="1898014"/>
        <a:ext cx="12192000" cy="991189"/>
      </dsp:txXfrm>
    </dsp:sp>
    <dsp:sp modelId="{D2488B3A-B735-4326-976C-C638B39A3C2F}">
      <dsp:nvSpPr>
        <dsp:cNvPr id="0" name=""/>
        <dsp:cNvSpPr/>
      </dsp:nvSpPr>
      <dsp:spPr>
        <a:xfrm>
          <a:off x="3169919" y="2907182"/>
          <a:ext cx="9022080" cy="359567"/>
        </a:xfrm>
        <a:prstGeom prst="rect">
          <a:avLst/>
        </a:prstGeom>
        <a:solidFill>
          <a:srgbClr val="11FFFF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b="1" kern="1200" dirty="0" smtClean="0">
              <a:solidFill>
                <a:srgbClr val="073082"/>
              </a:solidFill>
              <a:latin typeface="+mn-lt"/>
            </a:rPr>
            <a:t># 01-149/ო ბრძანება - </a:t>
          </a:r>
          <a:r>
            <a:rPr lang="ka-GE" sz="1700" b="1" kern="1200" dirty="0" smtClean="0">
              <a:solidFill>
                <a:srgbClr val="073082"/>
              </a:solidFill>
              <a:latin typeface="+mn-lt"/>
            </a:rPr>
            <a:t>შემუშავდა 5 ახალი </a:t>
          </a:r>
          <a:r>
            <a:rPr lang="ka-GE" sz="1700" b="1" kern="1200" dirty="0" smtClean="0">
              <a:solidFill>
                <a:srgbClr val="073082"/>
              </a:solidFill>
              <a:latin typeface="+mn-lt"/>
            </a:rPr>
            <a:t>რეკომენდაცია</a:t>
          </a:r>
          <a:endParaRPr lang="en-US" sz="1700" b="1" kern="1200" dirty="0">
            <a:solidFill>
              <a:srgbClr val="073082"/>
            </a:solidFill>
            <a:latin typeface="+mn-lt"/>
          </a:endParaRPr>
        </a:p>
      </dsp:txBody>
      <dsp:txXfrm>
        <a:off x="3169919" y="2907182"/>
        <a:ext cx="9022080" cy="359567"/>
      </dsp:txXfrm>
    </dsp:sp>
    <dsp:sp modelId="{D939E8F3-674B-44E7-A031-4AB279EA5676}">
      <dsp:nvSpPr>
        <dsp:cNvPr id="0" name=""/>
        <dsp:cNvSpPr/>
      </dsp:nvSpPr>
      <dsp:spPr>
        <a:xfrm>
          <a:off x="0" y="2907182"/>
          <a:ext cx="3169920" cy="359567"/>
        </a:xfrm>
        <a:prstGeom prst="round2SameRect">
          <a:avLst>
            <a:gd name="adj1" fmla="val 16670"/>
            <a:gd name="adj2" fmla="val 0"/>
          </a:avLst>
        </a:prstGeom>
        <a:solidFill>
          <a:srgbClr val="073082"/>
        </a:solidFill>
        <a:ln w="6350" cap="flat" cmpd="sng" algn="ctr">
          <a:solidFill>
            <a:srgbClr val="11FFFF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b="1" kern="1200" dirty="0" smtClean="0">
              <a:latin typeface="+mn-lt"/>
            </a:rPr>
            <a:t>4 აპრილი</a:t>
          </a:r>
          <a:endParaRPr lang="en-US" sz="1700" b="1" kern="1200" dirty="0">
            <a:latin typeface="+mn-lt"/>
          </a:endParaRPr>
        </a:p>
      </dsp:txBody>
      <dsp:txXfrm>
        <a:off x="17556" y="2924738"/>
        <a:ext cx="3134808" cy="342011"/>
      </dsp:txXfrm>
    </dsp:sp>
    <dsp:sp modelId="{A17839D9-0932-4CCA-B8AF-7E43109FA9A5}">
      <dsp:nvSpPr>
        <dsp:cNvPr id="0" name=""/>
        <dsp:cNvSpPr/>
      </dsp:nvSpPr>
      <dsp:spPr>
        <a:xfrm>
          <a:off x="0" y="3266749"/>
          <a:ext cx="12192000" cy="1006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200" b="1" i="0" kern="1200" dirty="0" smtClean="0">
              <a:latin typeface="+mn-lt"/>
            </a:rPr>
            <a:t>11. დასაქმებულთა ტრანსპორტირებასთან დაკავშირები                                                                                                  </a:t>
          </a:r>
          <a:r>
            <a:rPr lang="ka-GE" sz="1200" b="1" i="0" kern="1200" dirty="0" smtClean="0">
              <a:latin typeface="+mn-lt"/>
            </a:rPr>
            <a:t>1</a:t>
          </a:r>
          <a:r>
            <a:rPr lang="en-US" sz="1200" b="1" i="0" kern="1200" dirty="0" smtClean="0">
              <a:latin typeface="+mn-lt"/>
            </a:rPr>
            <a:t>4</a:t>
          </a:r>
          <a:r>
            <a:rPr lang="ka-GE" sz="1200" b="1" i="0" kern="1200" dirty="0" smtClean="0">
              <a:latin typeface="+mn-lt"/>
            </a:rPr>
            <a:t>. </a:t>
          </a:r>
          <a:r>
            <a:rPr lang="ka-GE" sz="1200" b="1" i="0" kern="1200" dirty="0" smtClean="0">
              <a:latin typeface="+mn-lt"/>
            </a:rPr>
            <a:t>მომსახურების/საოფისე სექტორი</a:t>
          </a:r>
          <a:endParaRPr lang="en-US" sz="1200" b="1" kern="1200" dirty="0">
            <a:latin typeface="+mn-lt"/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200" b="1" i="0" kern="1200" dirty="0" smtClean="0">
              <a:latin typeface="+mn-lt"/>
            </a:rPr>
            <a:t>1</a:t>
          </a:r>
          <a:r>
            <a:rPr lang="en-US" sz="1200" b="1" i="0" kern="1200" dirty="0" smtClean="0">
              <a:latin typeface="+mn-lt"/>
            </a:rPr>
            <a:t>2</a:t>
          </a:r>
          <a:r>
            <a:rPr lang="ka-GE" sz="1200" b="1" i="0" kern="1200" dirty="0" smtClean="0">
              <a:latin typeface="+mn-lt"/>
            </a:rPr>
            <a:t>. </a:t>
          </a:r>
          <a:r>
            <a:rPr lang="ka-GE" sz="1200" b="1" i="0" kern="1200" dirty="0" smtClean="0">
              <a:latin typeface="+mn-lt"/>
            </a:rPr>
            <a:t>სოფლის მეურნეობის                                                                                                                                                           </a:t>
          </a:r>
          <a:r>
            <a:rPr lang="ka-GE" sz="1200" b="1" i="0" kern="1200" dirty="0" smtClean="0">
              <a:latin typeface="+mn-lt"/>
            </a:rPr>
            <a:t>1</a:t>
          </a:r>
          <a:r>
            <a:rPr lang="en-US" sz="1200" b="1" i="0" kern="1200" dirty="0" smtClean="0">
              <a:latin typeface="+mn-lt"/>
            </a:rPr>
            <a:t>5</a:t>
          </a:r>
          <a:r>
            <a:rPr lang="ka-GE" sz="1200" b="1" i="0" kern="1200" dirty="0" smtClean="0">
              <a:latin typeface="+mn-lt"/>
            </a:rPr>
            <a:t>. </a:t>
          </a:r>
          <a:r>
            <a:rPr lang="ka-GE" sz="1200" b="1" i="0" kern="1200" dirty="0" smtClean="0">
              <a:latin typeface="+mn-lt"/>
            </a:rPr>
            <a:t>წარმოების</a:t>
          </a:r>
          <a:endParaRPr lang="en-US" sz="1200" b="1" kern="1200" dirty="0">
            <a:latin typeface="+mn-lt"/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200" b="1" i="0" kern="1200" dirty="0" smtClean="0">
              <a:latin typeface="+mn-lt"/>
            </a:rPr>
            <a:t>1</a:t>
          </a:r>
          <a:r>
            <a:rPr lang="en-US" sz="1200" b="1" i="0" kern="1200" dirty="0" smtClean="0">
              <a:latin typeface="+mn-lt"/>
            </a:rPr>
            <a:t>3</a:t>
          </a:r>
          <a:r>
            <a:rPr lang="ka-GE" sz="1200" b="1" i="0" kern="1200" dirty="0" smtClean="0">
              <a:latin typeface="+mn-lt"/>
            </a:rPr>
            <a:t>.  </a:t>
          </a:r>
          <a:r>
            <a:rPr lang="ka-GE" sz="1200" b="1" i="0" kern="1200" dirty="0" smtClean="0">
              <a:latin typeface="+mn-lt"/>
            </a:rPr>
            <a:t>მიტანის მომსახურების (ე.წ. „დელივერი სერვისი“/„საკურიერო სერვისი“) საქმიანობებითვის</a:t>
          </a:r>
          <a:endParaRPr lang="en-US" sz="1200" b="1" kern="1200" dirty="0">
            <a:latin typeface="+mn-lt"/>
          </a:endParaRPr>
        </a:p>
      </dsp:txBody>
      <dsp:txXfrm>
        <a:off x="0" y="3266749"/>
        <a:ext cx="12192000" cy="10064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87E95-BF59-4198-AB9C-6C5361A2FE52}">
      <dsp:nvSpPr>
        <dsp:cNvPr id="0" name=""/>
        <dsp:cNvSpPr/>
      </dsp:nvSpPr>
      <dsp:spPr>
        <a:xfrm>
          <a:off x="-682943" y="-97629"/>
          <a:ext cx="908086" cy="908086"/>
        </a:xfrm>
        <a:prstGeom prst="blockArc">
          <a:avLst>
            <a:gd name="adj1" fmla="val 18900000"/>
            <a:gd name="adj2" fmla="val 2700000"/>
            <a:gd name="adj3" fmla="val 2379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B3A72C-5BBF-46EA-A52F-037612A8A748}">
      <dsp:nvSpPr>
        <dsp:cNvPr id="0" name=""/>
        <dsp:cNvSpPr/>
      </dsp:nvSpPr>
      <dsp:spPr>
        <a:xfrm>
          <a:off x="221628" y="-34"/>
          <a:ext cx="11970371" cy="712896"/>
        </a:xfrm>
        <a:prstGeom prst="rect">
          <a:avLst/>
        </a:prstGeom>
        <a:gradFill rotWithShape="0">
          <a:gsLst>
            <a:gs pos="100000">
              <a:srgbClr val="11FFFF"/>
            </a:gs>
            <a:gs pos="10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29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b="1" kern="1200" dirty="0" smtClean="0">
              <a:solidFill>
                <a:srgbClr val="073082"/>
              </a:solidFill>
            </a:rPr>
            <a:t>მსოფლიოს წამყვანი ქვეყნების მსგავსად ერთ-ერთმა პირველებმა შევიმუშავეთ  სექტორულ ჭრილში სამუშაო ადგილებზე გასატარებელი რიგი პრევენციული </a:t>
          </a:r>
          <a:r>
            <a:rPr lang="ka-GE" sz="1600" b="1" kern="1200" dirty="0" smtClean="0">
              <a:solidFill>
                <a:srgbClr val="073082"/>
              </a:solidFill>
            </a:rPr>
            <a:t>ღონისძიებები</a:t>
          </a:r>
          <a:endParaRPr lang="en-US" sz="1600" b="1" kern="1200" dirty="0">
            <a:solidFill>
              <a:srgbClr val="073082"/>
            </a:solidFill>
          </a:endParaRPr>
        </a:p>
      </dsp:txBody>
      <dsp:txXfrm>
        <a:off x="221628" y="-34"/>
        <a:ext cx="11970371" cy="712896"/>
      </dsp:txXfrm>
    </dsp:sp>
    <dsp:sp modelId="{D7552541-343B-4599-B1FC-E3691A4A971D}">
      <dsp:nvSpPr>
        <dsp:cNvPr id="0" name=""/>
        <dsp:cNvSpPr/>
      </dsp:nvSpPr>
      <dsp:spPr>
        <a:xfrm>
          <a:off x="0" y="134785"/>
          <a:ext cx="443257" cy="4432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7308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ABEE6-C33F-4EBC-B671-98A142874E4D}">
      <dsp:nvSpPr>
        <dsp:cNvPr id="0" name=""/>
        <dsp:cNvSpPr/>
      </dsp:nvSpPr>
      <dsp:spPr>
        <a:xfrm>
          <a:off x="3012310" y="0"/>
          <a:ext cx="9173750" cy="1351186"/>
        </a:xfrm>
        <a:prstGeom prst="rightArrow">
          <a:avLst>
            <a:gd name="adj1" fmla="val 75000"/>
            <a:gd name="adj2" fmla="val 50000"/>
          </a:avLst>
        </a:prstGeom>
        <a:solidFill>
          <a:srgbClr val="073082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500" b="1" kern="1200" dirty="0" smtClean="0">
              <a:solidFill>
                <a:schemeClr val="bg1"/>
              </a:solidFill>
              <a:latin typeface="+mn-lt"/>
            </a:rPr>
            <a:t>განისაზღვრა ნებადართული ეკონომიკური საქმიანობები</a:t>
          </a:r>
          <a:endParaRPr lang="en-US" sz="1500" b="1" kern="1200" dirty="0">
            <a:solidFill>
              <a:schemeClr val="bg1"/>
            </a:solidFill>
            <a:latin typeface="+mn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500" b="1" kern="1200" dirty="0" smtClean="0">
              <a:solidFill>
                <a:schemeClr val="bg1"/>
              </a:solidFill>
              <a:latin typeface="+mn-lt"/>
            </a:rPr>
            <a:t>დანართით შემუშავდა  სპეციალური ნებართვის საჭიროების მქონე რიგი </a:t>
          </a:r>
          <a:r>
            <a:rPr lang="ka-GE" sz="1500" b="1" kern="1200" dirty="0" smtClean="0">
              <a:solidFill>
                <a:schemeClr val="bg1"/>
              </a:solidFill>
              <a:latin typeface="+mn-lt"/>
            </a:rPr>
            <a:t>საქმიანობები</a:t>
          </a:r>
          <a:endParaRPr lang="en-US" sz="1500" b="1" kern="1200" dirty="0">
            <a:solidFill>
              <a:schemeClr val="bg1"/>
            </a:solidFill>
            <a:latin typeface="+mn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500" b="1" kern="1200" dirty="0" smtClean="0">
              <a:solidFill>
                <a:srgbClr val="FFFF00"/>
              </a:solidFill>
              <a:latin typeface="+mn-lt"/>
            </a:rPr>
            <a:t>ეკონომიკის სამინისტროს პლატფორმაზე შეიქმნა სარეგისტრაციო ფორმები</a:t>
          </a:r>
          <a:endParaRPr lang="en-US" sz="1500" b="1" kern="1200" dirty="0">
            <a:solidFill>
              <a:srgbClr val="FFFF00"/>
            </a:solidFill>
            <a:latin typeface="+mn-lt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b="1" kern="1200" dirty="0">
            <a:latin typeface="+mn-lt"/>
          </a:endParaRPr>
        </a:p>
      </dsp:txBody>
      <dsp:txXfrm>
        <a:off x="3012310" y="168898"/>
        <a:ext cx="8667055" cy="1013390"/>
      </dsp:txXfrm>
    </dsp:sp>
    <dsp:sp modelId="{D58DDB40-2025-4B76-AD69-7B70F833D5CC}">
      <dsp:nvSpPr>
        <dsp:cNvPr id="0" name=""/>
        <dsp:cNvSpPr/>
      </dsp:nvSpPr>
      <dsp:spPr>
        <a:xfrm>
          <a:off x="0" y="96442"/>
          <a:ext cx="2972982" cy="1158375"/>
        </a:xfrm>
        <a:prstGeom prst="roundRect">
          <a:avLst/>
        </a:prstGeom>
        <a:solidFill>
          <a:srgbClr val="11FFFF"/>
        </a:solidFill>
        <a:ln w="12700" cap="flat" cmpd="sng" algn="ctr">
          <a:solidFill>
            <a:srgbClr val="07308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b="1" kern="1200" dirty="0" smtClean="0">
              <a:solidFill>
                <a:srgbClr val="073082"/>
              </a:solidFill>
              <a:latin typeface="+mn-lt"/>
            </a:rPr>
            <a:t>მთავრობის #181 დადგენილება</a:t>
          </a:r>
          <a:endParaRPr lang="en-US" sz="1600" b="1" kern="1200" dirty="0">
            <a:solidFill>
              <a:srgbClr val="073082"/>
            </a:solidFill>
            <a:latin typeface="+mn-lt"/>
          </a:endParaRPr>
        </a:p>
      </dsp:txBody>
      <dsp:txXfrm>
        <a:off x="56547" y="152989"/>
        <a:ext cx="2859888" cy="1045281"/>
      </dsp:txXfrm>
    </dsp:sp>
    <dsp:sp modelId="{93C7F3AF-4631-409F-A831-AE306714C892}">
      <dsp:nvSpPr>
        <dsp:cNvPr id="0" name=""/>
        <dsp:cNvSpPr/>
      </dsp:nvSpPr>
      <dsp:spPr>
        <a:xfrm>
          <a:off x="3629883" y="1467061"/>
          <a:ext cx="8527258" cy="1418975"/>
        </a:xfrm>
        <a:prstGeom prst="rightArrow">
          <a:avLst>
            <a:gd name="adj1" fmla="val 75000"/>
            <a:gd name="adj2" fmla="val 50000"/>
          </a:avLst>
        </a:prstGeom>
        <a:solidFill>
          <a:srgbClr val="009999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b="1" kern="1200" dirty="0" smtClean="0">
              <a:solidFill>
                <a:schemeClr val="bg1"/>
              </a:solidFill>
              <a:latin typeface="+mn-lt"/>
            </a:rPr>
            <a:t>განისაზღვრა </a:t>
          </a:r>
          <a:r>
            <a:rPr lang="ka-GE" sz="1400" b="1" i="0" kern="1200" dirty="0" smtClean="0">
              <a:solidFill>
                <a:schemeClr val="bg1"/>
              </a:solidFill>
              <a:latin typeface="+mn-lt"/>
            </a:rPr>
            <a:t>რეკომენდაციების შესრულების მონიტორინგისა და კონტროლის პროცედურები</a:t>
          </a:r>
          <a:endParaRPr lang="en-US" sz="1400" b="1" kern="1200" dirty="0">
            <a:solidFill>
              <a:schemeClr val="bg1"/>
            </a:solidFill>
            <a:latin typeface="+mn-lt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b="1" kern="1200" dirty="0" smtClean="0">
              <a:solidFill>
                <a:schemeClr val="bg1"/>
              </a:solidFill>
              <a:latin typeface="+mn-lt"/>
            </a:rPr>
            <a:t>შემუშავდა ინსპექტირების </a:t>
          </a:r>
          <a:r>
            <a:rPr lang="ka-GE" sz="1400" b="1" kern="1200" dirty="0" smtClean="0">
              <a:solidFill>
                <a:schemeClr val="bg1"/>
              </a:solidFill>
              <a:latin typeface="+mn-lt"/>
            </a:rPr>
            <a:t>კითხვარი</a:t>
          </a:r>
          <a:endParaRPr lang="en-US" sz="1400" b="1" kern="1200" dirty="0">
            <a:solidFill>
              <a:schemeClr val="bg1"/>
            </a:solidFill>
            <a:latin typeface="+mn-lt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b="1" kern="1200" dirty="0" smtClean="0">
              <a:solidFill>
                <a:schemeClr val="bg1"/>
              </a:solidFill>
              <a:latin typeface="+mn-lt"/>
            </a:rPr>
            <a:t>შეიქმნა ერთობლი მონიტორინგის ჯგუფები</a:t>
          </a:r>
          <a:endParaRPr lang="en-US" sz="1400" b="1" kern="1200" dirty="0">
            <a:solidFill>
              <a:schemeClr val="bg1"/>
            </a:solidFill>
            <a:latin typeface="+mn-lt"/>
          </a:endParaRPr>
        </a:p>
      </dsp:txBody>
      <dsp:txXfrm>
        <a:off x="3629883" y="1644433"/>
        <a:ext cx="7995142" cy="1064231"/>
      </dsp:txXfrm>
    </dsp:sp>
    <dsp:sp modelId="{74FB760B-41D6-4F1B-A6D0-8FEFA225CB48}">
      <dsp:nvSpPr>
        <dsp:cNvPr id="0" name=""/>
        <dsp:cNvSpPr/>
      </dsp:nvSpPr>
      <dsp:spPr>
        <a:xfrm>
          <a:off x="0" y="1585916"/>
          <a:ext cx="3595027" cy="1158375"/>
        </a:xfrm>
        <a:prstGeom prst="roundRect">
          <a:avLst/>
        </a:prstGeom>
        <a:solidFill>
          <a:srgbClr val="11FFFF"/>
        </a:solidFill>
        <a:ln w="12700" cap="flat" cmpd="sng" algn="ctr">
          <a:solidFill>
            <a:srgbClr val="07308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b="1" i="0" kern="1200" dirty="0" smtClean="0">
              <a:solidFill>
                <a:srgbClr val="073082"/>
              </a:solidFill>
              <a:latin typeface="+mn-lt"/>
            </a:rPr>
            <a:t>ჯანდაცვის და ეკონომიკის მინისტრების ერთობლივი </a:t>
          </a:r>
          <a:r>
            <a:rPr lang="ka-GE" sz="1600" b="1" i="0" kern="1200" dirty="0" smtClean="0">
              <a:solidFill>
                <a:srgbClr val="073082"/>
              </a:solidFill>
              <a:latin typeface="+mn-lt"/>
            </a:rPr>
            <a:t>ბრძანება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b="1" i="0" kern="1200" dirty="0" smtClean="0">
              <a:solidFill>
                <a:srgbClr val="073082"/>
              </a:solidFill>
              <a:latin typeface="+mn-lt"/>
            </a:rPr>
            <a:t>№1-1/162 – №01-38/ნ</a:t>
          </a:r>
          <a:endParaRPr lang="en-US" sz="1600" b="1" kern="1200" dirty="0">
            <a:solidFill>
              <a:srgbClr val="073082"/>
            </a:solidFill>
            <a:latin typeface="+mn-lt"/>
          </a:endParaRPr>
        </a:p>
      </dsp:txBody>
      <dsp:txXfrm>
        <a:off x="56547" y="1642463"/>
        <a:ext cx="3481933" cy="10452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D36C6-84A3-4DEC-BEB9-7E3EF406E87D}">
      <dsp:nvSpPr>
        <dsp:cNvPr id="0" name=""/>
        <dsp:cNvSpPr/>
      </dsp:nvSpPr>
      <dsp:spPr>
        <a:xfrm>
          <a:off x="-5114576" y="-783501"/>
          <a:ext cx="6090849" cy="6090849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E11EDA-2CAE-4554-9A61-76C164AF6958}">
      <dsp:nvSpPr>
        <dsp:cNvPr id="0" name=""/>
        <dsp:cNvSpPr/>
      </dsp:nvSpPr>
      <dsp:spPr>
        <a:xfrm>
          <a:off x="627909" y="452384"/>
          <a:ext cx="11165113" cy="9047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8161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b="1" kern="1200" dirty="0" smtClean="0">
              <a:solidFill>
                <a:srgbClr val="073082"/>
              </a:solidFill>
              <a:latin typeface="+mn-lt"/>
            </a:rPr>
            <a:t>27.04-ეკონომიკის </a:t>
          </a:r>
          <a:r>
            <a:rPr lang="ka-GE" sz="1700" b="1" kern="1200" dirty="0" smtClean="0">
              <a:solidFill>
                <a:srgbClr val="073082"/>
              </a:solidFill>
              <a:latin typeface="+mn-lt"/>
            </a:rPr>
            <a:t>გახსნის პროცესისას რეკომენდაციების აღსრულების </a:t>
          </a:r>
          <a:r>
            <a:rPr lang="ka-GE" sz="1700" b="1" kern="1200" dirty="0" smtClean="0">
              <a:solidFill>
                <a:srgbClr val="FF0000"/>
              </a:solidFill>
              <a:latin typeface="+mn-lt"/>
            </a:rPr>
            <a:t>მონიტორნიგი </a:t>
          </a:r>
          <a:r>
            <a:rPr lang="ka-GE" sz="1700" b="1" kern="1200" dirty="0" smtClean="0">
              <a:solidFill>
                <a:srgbClr val="FF0000"/>
              </a:solidFill>
              <a:latin typeface="+mn-lt"/>
            </a:rPr>
            <a:t>ჯანდაცვის </a:t>
          </a:r>
          <a:r>
            <a:rPr lang="ka-GE" sz="1700" b="1" kern="1200" dirty="0" smtClean="0">
              <a:solidFill>
                <a:srgbClr val="FF0000"/>
              </a:solidFill>
              <a:latin typeface="+mn-lt"/>
            </a:rPr>
            <a:t>სამინისტრომ აიღო</a:t>
          </a:r>
          <a:endParaRPr lang="en-US" sz="1700" b="1" kern="1200" dirty="0">
            <a:solidFill>
              <a:srgbClr val="FF0000"/>
            </a:solidFill>
            <a:latin typeface="+mn-lt"/>
          </a:endParaRPr>
        </a:p>
      </dsp:txBody>
      <dsp:txXfrm>
        <a:off x="627909" y="452384"/>
        <a:ext cx="11165113" cy="904769"/>
      </dsp:txXfrm>
    </dsp:sp>
    <dsp:sp modelId="{4971E543-120A-4E1C-A04D-BB524BBD2A9C}">
      <dsp:nvSpPr>
        <dsp:cNvPr id="0" name=""/>
        <dsp:cNvSpPr/>
      </dsp:nvSpPr>
      <dsp:spPr>
        <a:xfrm>
          <a:off x="62429" y="339288"/>
          <a:ext cx="1130961" cy="11309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0C6553-3FBC-4C0E-B65E-FAFEA5C4E435}">
      <dsp:nvSpPr>
        <dsp:cNvPr id="0" name=""/>
        <dsp:cNvSpPr/>
      </dsp:nvSpPr>
      <dsp:spPr>
        <a:xfrm>
          <a:off x="956793" y="1809538"/>
          <a:ext cx="10836229" cy="9047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8161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b="1" kern="1200" dirty="0" smtClean="0">
              <a:solidFill>
                <a:srgbClr val="073082"/>
              </a:solidFill>
              <a:latin typeface="+mn-lt"/>
            </a:rPr>
            <a:t>29.04-სამინისტრომ </a:t>
          </a:r>
          <a:r>
            <a:rPr lang="ka-GE" sz="1700" b="1" kern="1200" dirty="0" smtClean="0">
              <a:solidFill>
                <a:srgbClr val="073082"/>
              </a:solidFill>
              <a:latin typeface="+mn-lt"/>
            </a:rPr>
            <a:t>შექმნა სპეციალური ელექტრონული პორტალი,                                                                                          რომლითაც  ყველა ბიზნეს სუბიექტი რეგისტრირდება</a:t>
          </a:r>
          <a:endParaRPr lang="en-US" sz="1700" b="1" kern="1200" dirty="0">
            <a:solidFill>
              <a:srgbClr val="073082"/>
            </a:solidFill>
            <a:latin typeface="+mn-lt"/>
          </a:endParaRPr>
        </a:p>
      </dsp:txBody>
      <dsp:txXfrm>
        <a:off x="956793" y="1809538"/>
        <a:ext cx="10836229" cy="904769"/>
      </dsp:txXfrm>
    </dsp:sp>
    <dsp:sp modelId="{5004A590-9985-4988-B4B6-50441C6AD2AE}">
      <dsp:nvSpPr>
        <dsp:cNvPr id="0" name=""/>
        <dsp:cNvSpPr/>
      </dsp:nvSpPr>
      <dsp:spPr>
        <a:xfrm>
          <a:off x="391312" y="1696442"/>
          <a:ext cx="1130961" cy="11309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E47F50-45FA-4F4E-8D19-70B565594F77}">
      <dsp:nvSpPr>
        <dsp:cNvPr id="0" name=""/>
        <dsp:cNvSpPr/>
      </dsp:nvSpPr>
      <dsp:spPr>
        <a:xfrm>
          <a:off x="627909" y="3166692"/>
          <a:ext cx="11165113" cy="9047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8161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b="1" kern="1200" dirty="0" smtClean="0">
              <a:solidFill>
                <a:srgbClr val="073082"/>
              </a:solidFill>
              <a:latin typeface="+mn-lt"/>
            </a:rPr>
            <a:t>29.04 - ადგილობრივ </a:t>
          </a:r>
          <a:r>
            <a:rPr lang="ka-GE" sz="1700" b="1" kern="1200" dirty="0" smtClean="0">
              <a:solidFill>
                <a:srgbClr val="073082"/>
              </a:solidFill>
              <a:latin typeface="+mn-lt"/>
            </a:rPr>
            <a:t>თუ სექტორულ დონეზე ჩაერთო სხვადასხვა სახელმწიფო ზედამხედველი უწყებები, რომელთა მართვას </a:t>
          </a:r>
          <a:r>
            <a:rPr lang="ka-GE" sz="1700" b="1" kern="1200" dirty="0" smtClean="0">
              <a:solidFill>
                <a:srgbClr val="073082"/>
              </a:solidFill>
              <a:latin typeface="+mn-lt"/>
            </a:rPr>
            <a:t>ახორციელებს ჯანდაცვის </a:t>
          </a:r>
          <a:r>
            <a:rPr lang="ka-GE" sz="1700" b="1" kern="1200" dirty="0" smtClean="0">
              <a:solidFill>
                <a:srgbClr val="073082"/>
              </a:solidFill>
              <a:latin typeface="+mn-lt"/>
            </a:rPr>
            <a:t>სამინისტროს შრომის პირობების ინსპექტირების დეპარტამენტი</a:t>
          </a:r>
          <a:endParaRPr lang="en-US" sz="1700" kern="1200" dirty="0">
            <a:latin typeface="+mn-lt"/>
          </a:endParaRPr>
        </a:p>
      </dsp:txBody>
      <dsp:txXfrm>
        <a:off x="627909" y="3166692"/>
        <a:ext cx="11165113" cy="904769"/>
      </dsp:txXfrm>
    </dsp:sp>
    <dsp:sp modelId="{D200B87A-04B0-4577-8A2A-85865506E9B4}">
      <dsp:nvSpPr>
        <dsp:cNvPr id="0" name=""/>
        <dsp:cNvSpPr/>
      </dsp:nvSpPr>
      <dsp:spPr>
        <a:xfrm>
          <a:off x="62429" y="3053596"/>
          <a:ext cx="1130961" cy="11309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87E95-BF59-4198-AB9C-6C5361A2FE52}">
      <dsp:nvSpPr>
        <dsp:cNvPr id="0" name=""/>
        <dsp:cNvSpPr/>
      </dsp:nvSpPr>
      <dsp:spPr>
        <a:xfrm>
          <a:off x="-1117341" y="-191068"/>
          <a:ext cx="1461603" cy="1461603"/>
        </a:xfrm>
        <a:prstGeom prst="blockArc">
          <a:avLst>
            <a:gd name="adj1" fmla="val 18900000"/>
            <a:gd name="adj2" fmla="val 2700000"/>
            <a:gd name="adj3" fmla="val 1478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B3A72C-5BBF-46EA-A52F-037612A8A748}">
      <dsp:nvSpPr>
        <dsp:cNvPr id="0" name=""/>
        <dsp:cNvSpPr/>
      </dsp:nvSpPr>
      <dsp:spPr>
        <a:xfrm>
          <a:off x="334698" y="57151"/>
          <a:ext cx="11623939" cy="965164"/>
        </a:xfrm>
        <a:prstGeom prst="rect">
          <a:avLst/>
        </a:prstGeom>
        <a:gradFill rotWithShape="0">
          <a:gsLst>
            <a:gs pos="100000">
              <a:srgbClr val="11FFFF"/>
            </a:gs>
            <a:gs pos="10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841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dirty="0" smtClean="0">
              <a:solidFill>
                <a:schemeClr val="accent1">
                  <a:lumMod val="50000"/>
                </a:schemeClr>
              </a:solidFill>
            </a:rPr>
            <a:t>შედეგები </a:t>
          </a:r>
          <a:r>
            <a:rPr lang="ka-GE" sz="1800" b="1" kern="1200" dirty="0" smtClean="0">
              <a:solidFill>
                <a:schemeClr val="accent1">
                  <a:lumMod val="50000"/>
                </a:schemeClr>
              </a:solidFill>
            </a:rPr>
            <a:t>ცხადყოფს, რომ ეტაპობრივად დაანონსებული ბიზნესის გახსნის პროცესი </a:t>
          </a:r>
          <a:r>
            <a:rPr lang="ka-GE" sz="1800" b="1" kern="1200" dirty="0" smtClean="0">
              <a:solidFill>
                <a:schemeClr val="accent1">
                  <a:lumMod val="50000"/>
                </a:schemeClr>
              </a:solidFill>
            </a:rPr>
            <a:t>რომ იყოს მდგრადი, საჭიროა აქტიური საინფორმაციო კამპანია ბიზნესის და მოსხლეობის ინფორმირებისათვის. </a:t>
          </a:r>
          <a:endParaRPr lang="en-US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34698" y="57151"/>
        <a:ext cx="11623939" cy="965164"/>
      </dsp:txXfrm>
    </dsp:sp>
    <dsp:sp modelId="{D7552541-343B-4599-B1FC-E3691A4A971D}">
      <dsp:nvSpPr>
        <dsp:cNvPr id="0" name=""/>
        <dsp:cNvSpPr/>
      </dsp:nvSpPr>
      <dsp:spPr>
        <a:xfrm>
          <a:off x="0" y="205034"/>
          <a:ext cx="669397" cy="6693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7308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0E0EA-3484-4E22-92C3-AAB54083D12F}">
      <dsp:nvSpPr>
        <dsp:cNvPr id="0" name=""/>
        <dsp:cNvSpPr/>
      </dsp:nvSpPr>
      <dsp:spPr>
        <a:xfrm>
          <a:off x="0" y="213241"/>
          <a:ext cx="8615363" cy="2808000"/>
        </a:xfrm>
        <a:prstGeom prst="roundRect">
          <a:avLst/>
        </a:prstGeom>
        <a:solidFill>
          <a:srgbClr val="00999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4800" kern="1200" dirty="0" smtClean="0"/>
            <a:t>მუშავდება რეკომენდაციები კონკრეტული სექტორებისთვის</a:t>
          </a:r>
          <a:endParaRPr lang="en-US" sz="4800" kern="1200" dirty="0"/>
        </a:p>
      </dsp:txBody>
      <dsp:txXfrm>
        <a:off x="137075" y="350316"/>
        <a:ext cx="8341213" cy="2533850"/>
      </dsp:txXfrm>
    </dsp:sp>
    <dsp:sp modelId="{DC601C0F-1DCB-4AF4-BC83-9F125BE542DB}">
      <dsp:nvSpPr>
        <dsp:cNvPr id="0" name=""/>
        <dsp:cNvSpPr/>
      </dsp:nvSpPr>
      <dsp:spPr>
        <a:xfrm>
          <a:off x="0" y="3021241"/>
          <a:ext cx="8615363" cy="273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538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3700" b="1" kern="1200" dirty="0" smtClean="0">
              <a:solidFill>
                <a:schemeClr val="accent1">
                  <a:lumMod val="50000"/>
                </a:schemeClr>
              </a:solidFill>
            </a:rPr>
            <a:t>სილამაზის სალონები</a:t>
          </a:r>
          <a:endParaRPr lang="en-US" sz="3700" b="1" kern="1200" dirty="0">
            <a:solidFill>
              <a:schemeClr val="accent1">
                <a:lumMod val="50000"/>
              </a:schemeClr>
            </a:solidFill>
          </a:endParaRP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3700" b="1" kern="1200" dirty="0" smtClean="0">
              <a:solidFill>
                <a:schemeClr val="accent1">
                  <a:lumMod val="50000"/>
                </a:schemeClr>
              </a:solidFill>
            </a:rPr>
            <a:t>ავტოსერვისების საქმიანობები</a:t>
          </a:r>
          <a:endParaRPr lang="en-US" sz="3700" b="1" kern="1200" dirty="0">
            <a:solidFill>
              <a:schemeClr val="accent1">
                <a:lumMod val="50000"/>
              </a:schemeClr>
            </a:solidFill>
          </a:endParaRP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3700" b="1" kern="1200" dirty="0" smtClean="0">
              <a:solidFill>
                <a:schemeClr val="accent1">
                  <a:lumMod val="50000"/>
                </a:schemeClr>
              </a:solidFill>
            </a:rPr>
            <a:t>საცალო/საბითუმო ვაჭრობა</a:t>
          </a:r>
          <a:endParaRPr lang="en-US" sz="3700" b="1" kern="1200" dirty="0">
            <a:solidFill>
              <a:schemeClr val="accent1">
                <a:lumMod val="50000"/>
              </a:schemeClr>
            </a:solidFill>
          </a:endParaRP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3700" b="1" kern="1200" dirty="0" smtClean="0">
              <a:solidFill>
                <a:schemeClr val="accent1">
                  <a:lumMod val="50000"/>
                </a:schemeClr>
              </a:solidFill>
            </a:rPr>
            <a:t>მოლების საქმიანობა</a:t>
          </a:r>
          <a:endParaRPr lang="en-US" sz="37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3021241"/>
        <a:ext cx="8615363" cy="2732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A81A-A85D-4A4B-A3C5-9C6DD0FD555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0F50-C1D7-4A97-A550-C6D0AD6F5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98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A81A-A85D-4A4B-A3C5-9C6DD0FD555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0F50-C1D7-4A97-A550-C6D0AD6F5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3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A81A-A85D-4A4B-A3C5-9C6DD0FD555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0F50-C1D7-4A97-A550-C6D0AD6F5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8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A81A-A85D-4A4B-A3C5-9C6DD0FD555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0F50-C1D7-4A97-A550-C6D0AD6F5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2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A81A-A85D-4A4B-A3C5-9C6DD0FD555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0F50-C1D7-4A97-A550-C6D0AD6F5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2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A81A-A85D-4A4B-A3C5-9C6DD0FD555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0F50-C1D7-4A97-A550-C6D0AD6F5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A81A-A85D-4A4B-A3C5-9C6DD0FD555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0F50-C1D7-4A97-A550-C6D0AD6F5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5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A81A-A85D-4A4B-A3C5-9C6DD0FD555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0F50-C1D7-4A97-A550-C6D0AD6F5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0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A81A-A85D-4A4B-A3C5-9C6DD0FD555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0F50-C1D7-4A97-A550-C6D0AD6F5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70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A81A-A85D-4A4B-A3C5-9C6DD0FD555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0F50-C1D7-4A97-A550-C6D0AD6F5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96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A81A-A85D-4A4B-A3C5-9C6DD0FD555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0F50-C1D7-4A97-A550-C6D0AD6F5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4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6A81A-A85D-4A4B-A3C5-9C6DD0FD555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10F50-C1D7-4A97-A550-C6D0AD6F5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8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5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12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85890626"/>
              </p:ext>
            </p:extLst>
          </p:nvPr>
        </p:nvGraphicFramePr>
        <p:xfrm>
          <a:off x="171450" y="542925"/>
          <a:ext cx="8615363" cy="5966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5206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24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71331597"/>
              </p:ext>
            </p:extLst>
          </p:nvPr>
        </p:nvGraphicFramePr>
        <p:xfrm>
          <a:off x="0" y="1871663"/>
          <a:ext cx="12192000" cy="4273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6918858"/>
              </p:ext>
            </p:extLst>
          </p:nvPr>
        </p:nvGraphicFramePr>
        <p:xfrm>
          <a:off x="0" y="6145172"/>
          <a:ext cx="12192000" cy="712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028833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474363"/>
              </p:ext>
            </p:extLst>
          </p:nvPr>
        </p:nvGraphicFramePr>
        <p:xfrm>
          <a:off x="0" y="1843088"/>
          <a:ext cx="12191999" cy="2886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072047653"/>
              </p:ext>
            </p:extLst>
          </p:nvPr>
        </p:nvGraphicFramePr>
        <p:xfrm>
          <a:off x="0" y="4729162"/>
          <a:ext cx="12191999" cy="2128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815956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315916146"/>
              </p:ext>
            </p:extLst>
          </p:nvPr>
        </p:nvGraphicFramePr>
        <p:xfrm>
          <a:off x="103187" y="1971675"/>
          <a:ext cx="11855452" cy="4523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0893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71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41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96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72888" cy="6458298"/>
          </a:xfrm>
          <a:prstGeom prst="rect">
            <a:avLst/>
          </a:prstGeom>
          <a:solidFill>
            <a:srgbClr val="009999"/>
          </a:solidFill>
        </p:spPr>
      </p:pic>
    </p:spTree>
    <p:extLst>
      <p:ext uri="{BB962C8B-B14F-4D97-AF65-F5344CB8AC3E}">
        <p14:creationId xmlns:p14="http://schemas.microsoft.com/office/powerpoint/2010/main" val="1623018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66699"/>
              </p:ext>
            </p:extLst>
          </p:nvPr>
        </p:nvGraphicFramePr>
        <p:xfrm>
          <a:off x="393895" y="998806"/>
          <a:ext cx="10959905" cy="4811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51093081"/>
              </p:ext>
            </p:extLst>
          </p:nvPr>
        </p:nvGraphicFramePr>
        <p:xfrm>
          <a:off x="0" y="5429250"/>
          <a:ext cx="11958638" cy="1079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76609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262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Shorena Kubaneishvili</dc:creator>
  <cp:lastModifiedBy>Tamar Barkalaia</cp:lastModifiedBy>
  <cp:revision>19</cp:revision>
  <dcterms:created xsi:type="dcterms:W3CDTF">2020-05-09T10:56:28Z</dcterms:created>
  <dcterms:modified xsi:type="dcterms:W3CDTF">2020-05-09T16:23:07Z</dcterms:modified>
</cp:coreProperties>
</file>